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1193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4660"/>
  </p:normalViewPr>
  <p:slideViewPr>
    <p:cSldViewPr snapToGrid="0">
      <p:cViewPr varScale="1">
        <p:scale>
          <a:sx n="88" d="100"/>
          <a:sy n="88" d="100"/>
        </p:scale>
        <p:origin x="10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11" Type="http://schemas.openxmlformats.org/officeDocument/2006/relationships/customXml" Target="../customXml/item3.xml"/><Relationship Id="rId5" Type="http://schemas.openxmlformats.org/officeDocument/2006/relationships/viewProps" Target="viewProps.xml"/><Relationship Id="rId10" Type="http://schemas.openxmlformats.org/officeDocument/2006/relationships/customXml" Target="../customXml/item2.xml"/><Relationship Id="rId4" Type="http://schemas.openxmlformats.org/officeDocument/2006/relationships/presProps" Target="presProps.xml"/><Relationship Id="rId9"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mon Cook" userId="a6d73d6d-009f-4a06-9028-542d0c1a36fb" providerId="ADAL" clId="{D279B24E-C3C1-48EB-A995-CAF5647845B8}"/>
    <pc:docChg chg="delSld modSld delMainMaster">
      <pc:chgData name="Damon Cook" userId="a6d73d6d-009f-4a06-9028-542d0c1a36fb" providerId="ADAL" clId="{D279B24E-C3C1-48EB-A995-CAF5647845B8}" dt="2026-08-23T22:43:56.253" v="206" actId="47"/>
      <pc:docMkLst>
        <pc:docMk/>
      </pc:docMkLst>
      <pc:sldChg chg="del">
        <pc:chgData name="Damon Cook" userId="a6d73d6d-009f-4a06-9028-542d0c1a36fb" providerId="ADAL" clId="{D279B24E-C3C1-48EB-A995-CAF5647845B8}" dt="2026-08-23T22:43:56.253" v="206" actId="47"/>
        <pc:sldMkLst>
          <pc:docMk/>
          <pc:sldMk cId="1111655476" sldId="256"/>
        </pc:sldMkLst>
      </pc:sldChg>
      <pc:sldChg chg="modSp mod">
        <pc:chgData name="Damon Cook" userId="a6d73d6d-009f-4a06-9028-542d0c1a36fb" providerId="ADAL" clId="{D279B24E-C3C1-48EB-A995-CAF5647845B8}" dt="2026-08-23T22:43:43.597" v="205" actId="207"/>
        <pc:sldMkLst>
          <pc:docMk/>
          <pc:sldMk cId="1301085167" sldId="11936"/>
        </pc:sldMkLst>
        <pc:spChg chg="mod">
          <ac:chgData name="Damon Cook" userId="a6d73d6d-009f-4a06-9028-542d0c1a36fb" providerId="ADAL" clId="{D279B24E-C3C1-48EB-A995-CAF5647845B8}" dt="2026-08-23T22:42:45.618" v="202" actId="1076"/>
          <ac:spMkLst>
            <pc:docMk/>
            <pc:sldMk cId="1301085167" sldId="11936"/>
            <ac:spMk id="6" creationId="{85FC4309-D408-64D1-3FE1-ECA4E7CE129F}"/>
          </ac:spMkLst>
        </pc:spChg>
        <pc:spChg chg="mod">
          <ac:chgData name="Damon Cook" userId="a6d73d6d-009f-4a06-9028-542d0c1a36fb" providerId="ADAL" clId="{D279B24E-C3C1-48EB-A995-CAF5647845B8}" dt="2026-08-23T22:41:33.423" v="121" actId="20577"/>
          <ac:spMkLst>
            <pc:docMk/>
            <pc:sldMk cId="1301085167" sldId="11936"/>
            <ac:spMk id="17" creationId="{1B96957B-7FF1-BF14-E83B-D21656E0D2F0}"/>
          </ac:spMkLst>
        </pc:spChg>
        <pc:spChg chg="mod">
          <ac:chgData name="Damon Cook" userId="a6d73d6d-009f-4a06-9028-542d0c1a36fb" providerId="ADAL" clId="{D279B24E-C3C1-48EB-A995-CAF5647845B8}" dt="2026-08-23T22:41:57.146" v="168" actId="6549"/>
          <ac:spMkLst>
            <pc:docMk/>
            <pc:sldMk cId="1301085167" sldId="11936"/>
            <ac:spMk id="19" creationId="{632FDEB7-8D4C-DAD7-23AA-BB0AB2BA28F5}"/>
          </ac:spMkLst>
        </pc:spChg>
        <pc:spChg chg="mod">
          <ac:chgData name="Damon Cook" userId="a6d73d6d-009f-4a06-9028-542d0c1a36fb" providerId="ADAL" clId="{D279B24E-C3C1-48EB-A995-CAF5647845B8}" dt="2026-08-23T22:41:52.063" v="156" actId="6549"/>
          <ac:spMkLst>
            <pc:docMk/>
            <pc:sldMk cId="1301085167" sldId="11936"/>
            <ac:spMk id="21" creationId="{9F60E0AD-ACAE-3D4F-EE66-AEF1D8F83226}"/>
          </ac:spMkLst>
        </pc:spChg>
        <pc:spChg chg="mod">
          <ac:chgData name="Damon Cook" userId="a6d73d6d-009f-4a06-9028-542d0c1a36fb" providerId="ADAL" clId="{D279B24E-C3C1-48EB-A995-CAF5647845B8}" dt="2026-08-23T22:41:47.637" v="142" actId="6549"/>
          <ac:spMkLst>
            <pc:docMk/>
            <pc:sldMk cId="1301085167" sldId="11936"/>
            <ac:spMk id="23" creationId="{892C3D2F-6E2E-7A5C-A283-AE5E24ABE5B2}"/>
          </ac:spMkLst>
        </pc:spChg>
        <pc:spChg chg="mod">
          <ac:chgData name="Damon Cook" userId="a6d73d6d-009f-4a06-9028-542d0c1a36fb" providerId="ADAL" clId="{D279B24E-C3C1-48EB-A995-CAF5647845B8}" dt="2026-08-23T22:43:43.597" v="205" actId="207"/>
          <ac:spMkLst>
            <pc:docMk/>
            <pc:sldMk cId="1301085167" sldId="11936"/>
            <ac:spMk id="24" creationId="{12FAC460-6B30-E8F8-1EC4-8F34DA281455}"/>
          </ac:spMkLst>
        </pc:spChg>
        <pc:spChg chg="mod">
          <ac:chgData name="Damon Cook" userId="a6d73d6d-009f-4a06-9028-542d0c1a36fb" providerId="ADAL" clId="{D279B24E-C3C1-48EB-A995-CAF5647845B8}" dt="2026-08-23T22:43:43.597" v="205" actId="207"/>
          <ac:spMkLst>
            <pc:docMk/>
            <pc:sldMk cId="1301085167" sldId="11936"/>
            <ac:spMk id="25" creationId="{5A894E37-7AFA-9E07-BA67-EC2C82D841B3}"/>
          </ac:spMkLst>
        </pc:spChg>
        <pc:spChg chg="mod">
          <ac:chgData name="Damon Cook" userId="a6d73d6d-009f-4a06-9028-542d0c1a36fb" providerId="ADAL" clId="{D279B24E-C3C1-48EB-A995-CAF5647845B8}" dt="2026-08-23T22:43:32.059" v="204" actId="207"/>
          <ac:spMkLst>
            <pc:docMk/>
            <pc:sldMk cId="1301085167" sldId="11936"/>
            <ac:spMk id="28" creationId="{7261A291-2501-4EA0-E1A5-2D8022940B67}"/>
          </ac:spMkLst>
        </pc:spChg>
        <pc:spChg chg="mod">
          <ac:chgData name="Damon Cook" userId="a6d73d6d-009f-4a06-9028-542d0c1a36fb" providerId="ADAL" clId="{D279B24E-C3C1-48EB-A995-CAF5647845B8}" dt="2026-08-23T22:43:32.059" v="204" actId="207"/>
          <ac:spMkLst>
            <pc:docMk/>
            <pc:sldMk cId="1301085167" sldId="11936"/>
            <ac:spMk id="29" creationId="{D39940C1-C8C2-4719-406A-750174DAF278}"/>
          </ac:spMkLst>
        </pc:spChg>
        <pc:grpChg chg="mod">
          <ac:chgData name="Damon Cook" userId="a6d73d6d-009f-4a06-9028-542d0c1a36fb" providerId="ADAL" clId="{D279B24E-C3C1-48EB-A995-CAF5647845B8}" dt="2026-08-23T22:43:32.059" v="204" actId="207"/>
          <ac:grpSpMkLst>
            <pc:docMk/>
            <pc:sldMk cId="1301085167" sldId="11936"/>
            <ac:grpSpMk id="9" creationId="{6067C7E8-C844-27A2-996D-130492500DDC}"/>
          </ac:grpSpMkLst>
        </pc:grpChg>
        <pc:grpChg chg="mod">
          <ac:chgData name="Damon Cook" userId="a6d73d6d-009f-4a06-9028-542d0c1a36fb" providerId="ADAL" clId="{D279B24E-C3C1-48EB-A995-CAF5647845B8}" dt="2026-08-23T22:43:43.597" v="205" actId="207"/>
          <ac:grpSpMkLst>
            <pc:docMk/>
            <pc:sldMk cId="1301085167" sldId="11936"/>
            <ac:grpSpMk id="11" creationId="{E3829A49-1C4C-56E8-E987-3BCE8CA418D2}"/>
          </ac:grpSpMkLst>
        </pc:grpChg>
        <pc:grpChg chg="mod">
          <ac:chgData name="Damon Cook" userId="a6d73d6d-009f-4a06-9028-542d0c1a36fb" providerId="ADAL" clId="{D279B24E-C3C1-48EB-A995-CAF5647845B8}" dt="2026-08-23T22:41:17.846" v="81" actId="1076"/>
          <ac:grpSpMkLst>
            <pc:docMk/>
            <pc:sldMk cId="1301085167" sldId="11936"/>
            <ac:grpSpMk id="15" creationId="{5431EEE3-D63B-C172-C068-3F30FD8A2BA5}"/>
          </ac:grpSpMkLst>
        </pc:grpChg>
      </pc:sldChg>
      <pc:sldMasterChg chg="del delSldLayout">
        <pc:chgData name="Damon Cook" userId="a6d73d6d-009f-4a06-9028-542d0c1a36fb" providerId="ADAL" clId="{D279B24E-C3C1-48EB-A995-CAF5647845B8}" dt="2026-08-23T22:43:56.253" v="206" actId="47"/>
        <pc:sldMasterMkLst>
          <pc:docMk/>
          <pc:sldMasterMk cId="2191732356" sldId="2147483648"/>
        </pc:sldMasterMkLst>
        <pc:sldLayoutChg chg="del">
          <pc:chgData name="Damon Cook" userId="a6d73d6d-009f-4a06-9028-542d0c1a36fb" providerId="ADAL" clId="{D279B24E-C3C1-48EB-A995-CAF5647845B8}" dt="2026-08-23T22:43:56.253" v="206" actId="47"/>
          <pc:sldLayoutMkLst>
            <pc:docMk/>
            <pc:sldMasterMk cId="2191732356" sldId="2147483648"/>
            <pc:sldLayoutMk cId="2330713118" sldId="2147483649"/>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2151083883" sldId="2147483650"/>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3374890783" sldId="2147483651"/>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2616345442" sldId="2147483652"/>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1872052253" sldId="2147483653"/>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42618820" sldId="2147483654"/>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3934084263" sldId="2147483655"/>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3334238552" sldId="2147483656"/>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2192937893" sldId="2147483657"/>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1060955173" sldId="2147483658"/>
          </pc:sldLayoutMkLst>
        </pc:sldLayoutChg>
        <pc:sldLayoutChg chg="del">
          <pc:chgData name="Damon Cook" userId="a6d73d6d-009f-4a06-9028-542d0c1a36fb" providerId="ADAL" clId="{D279B24E-C3C1-48EB-A995-CAF5647845B8}" dt="2026-08-23T22:43:56.253" v="206" actId="47"/>
          <pc:sldLayoutMkLst>
            <pc:docMk/>
            <pc:sldMasterMk cId="2191732356" sldId="2147483648"/>
            <pc:sldLayoutMk cId="3725322914"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E47526-DD11-4B1C-816B-20F6EB614363}" type="datetimeFigureOut">
              <a:rPr lang="en-GB" smtClean="0"/>
              <a:t>23/08/2026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561793-4589-42CD-80AE-6A8BDF85D49C}" type="slidenum">
              <a:rPr lang="en-GB" smtClean="0"/>
              <a:t>‹#›</a:t>
            </a:fld>
            <a:endParaRPr lang="en-GB"/>
          </a:p>
        </p:txBody>
      </p:sp>
    </p:spTree>
    <p:extLst>
      <p:ext uri="{BB962C8B-B14F-4D97-AF65-F5344CB8AC3E}">
        <p14:creationId xmlns:p14="http://schemas.microsoft.com/office/powerpoint/2010/main" val="101781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royalgreenwich-my.sharepoint.com/:u:/r/personal/jamie_grant_royalgreenwich_gov_uk/_layouts/15/Doc.aspx?sourcedoc=%7BA09F927C-9C46-4472-B534-E8CED94C4B2F%7D&amp;file=Digital%20Team%20-%20Org%20Chart.vsdx&amp;action=default&amp;mobileredirect=true&amp;cid=cc68d860-94c8-46f6-a318-51ddf27d078d"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cs typeface="+mn-lt"/>
              </a:rPr>
            </a:br>
            <a:br>
              <a:rPr lang="en-GB" dirty="0">
                <a:cs typeface="+mn-lt"/>
              </a:rPr>
            </a:br>
            <a:r>
              <a:rPr lang="en-GB" dirty="0">
                <a:cs typeface="Calibri"/>
              </a:rPr>
              <a:t>Prior to the digital strategy sign off and restructure about a year ago – what was known as "IT" had around 30 staff. Mostly service desk and tech teams. These teams were keeping the lights on. Reactive and fire fighting work. To do work that is resident-centred, progressive and data led, we needed to introduce new skills and expertise into RBG and boost the capacity of existing tech teams. </a:t>
            </a:r>
            <a:br>
              <a:rPr lang="en-GB" dirty="0">
                <a:cs typeface="+mn-lt"/>
              </a:rPr>
            </a:br>
            <a:br>
              <a:rPr lang="en-GB" dirty="0">
                <a:cs typeface="+mn-lt"/>
              </a:rPr>
            </a:br>
            <a:r>
              <a:rPr lang="en-GB" dirty="0">
                <a:cs typeface="Calibri"/>
              </a:rPr>
              <a:t>Now we are digital and customer services. Under one roof, we have customer services team (headed up by DC) - the organisation's front door and the digital teams together. To achieve against the strategy, the digital teams will grow to around 120. We currently have around 85 team members across Tech, Data, Product and Delivery. </a:t>
            </a:r>
            <a:br>
              <a:rPr lang="en-GB" dirty="0">
                <a:cs typeface="+mn-lt"/>
              </a:rPr>
            </a:br>
            <a:r>
              <a:rPr lang="en-GB" dirty="0">
                <a:hlinkClick r:id="rId3"/>
              </a:rPr>
              <a:t>Digital Team - Org </a:t>
            </a:r>
            <a:r>
              <a:rPr lang="en-GB" dirty="0" err="1">
                <a:hlinkClick r:id="rId3"/>
              </a:rPr>
              <a:t>Chart.vsdx</a:t>
            </a:r>
            <a:r>
              <a:rPr lang="en-GB" dirty="0">
                <a:hlinkClick r:id="rId3"/>
              </a:rPr>
              <a:t> (sharepoint.com)</a:t>
            </a:r>
            <a:r>
              <a:rPr lang="en-GB" dirty="0"/>
              <a:t>    (Not fully up to date)</a:t>
            </a:r>
            <a:endParaRPr lang="en-GB"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0877-B9C6-E143-B3A0-BE2974EBA4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1101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1" name="Google Shape;5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2" name="Google Shape;5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400">
                <a:solidFill>
                  <a:schemeClr val="dk1"/>
                </a:solidFill>
                <a:latin typeface="Times New Roman"/>
                <a:ea typeface="Times New Roman"/>
                <a:cs typeface="Times New Roman"/>
                <a:sym typeface="Times New Roman"/>
              </a:defRPr>
            </a:lvl1pPr>
            <a:lvl2pPr marL="0" marR="0" lvl="1" indent="0" algn="l" rtl="0">
              <a:spcBef>
                <a:spcPts val="0"/>
              </a:spcBef>
              <a:spcAft>
                <a:spcPts val="0"/>
              </a:spcAft>
              <a:buNone/>
              <a:defRPr sz="2400">
                <a:solidFill>
                  <a:schemeClr val="dk1"/>
                </a:solidFill>
                <a:latin typeface="Times New Roman"/>
                <a:ea typeface="Times New Roman"/>
                <a:cs typeface="Times New Roman"/>
                <a:sym typeface="Times New Roman"/>
              </a:defRPr>
            </a:lvl2pPr>
            <a:lvl3pPr marL="0" marR="0" lvl="2" indent="0" algn="l" rtl="0">
              <a:spcBef>
                <a:spcPts val="0"/>
              </a:spcBef>
              <a:spcAft>
                <a:spcPts val="0"/>
              </a:spcAft>
              <a:buNone/>
              <a:defRPr sz="2400">
                <a:solidFill>
                  <a:schemeClr val="dk1"/>
                </a:solidFill>
                <a:latin typeface="Times New Roman"/>
                <a:ea typeface="Times New Roman"/>
                <a:cs typeface="Times New Roman"/>
                <a:sym typeface="Times New Roman"/>
              </a:defRPr>
            </a:lvl3pPr>
            <a:lvl4pPr marL="0" marR="0" lvl="3" indent="0" algn="l" rtl="0">
              <a:spcBef>
                <a:spcPts val="0"/>
              </a:spcBef>
              <a:spcAft>
                <a:spcPts val="0"/>
              </a:spcAft>
              <a:buNone/>
              <a:defRPr sz="2400">
                <a:solidFill>
                  <a:schemeClr val="dk1"/>
                </a:solidFill>
                <a:latin typeface="Times New Roman"/>
                <a:ea typeface="Times New Roman"/>
                <a:cs typeface="Times New Roman"/>
                <a:sym typeface="Times New Roman"/>
              </a:defRPr>
            </a:lvl4pPr>
            <a:lvl5pPr marL="0" marR="0" lvl="4" indent="0" algn="l" rtl="0">
              <a:spcBef>
                <a:spcPts val="0"/>
              </a:spcBef>
              <a:spcAft>
                <a:spcPts val="0"/>
              </a:spcAft>
              <a:buNone/>
              <a:defRPr sz="2400">
                <a:solidFill>
                  <a:schemeClr val="dk1"/>
                </a:solidFill>
                <a:latin typeface="Times New Roman"/>
                <a:ea typeface="Times New Roman"/>
                <a:cs typeface="Times New Roman"/>
                <a:sym typeface="Times New Roman"/>
              </a:defRPr>
            </a:lvl5pPr>
            <a:lvl6pPr marL="0" marR="0" lvl="5" indent="0" algn="l" rtl="0">
              <a:spcBef>
                <a:spcPts val="0"/>
              </a:spcBef>
              <a:spcAft>
                <a:spcPts val="0"/>
              </a:spcAft>
              <a:buNone/>
              <a:defRPr sz="2400">
                <a:solidFill>
                  <a:schemeClr val="dk1"/>
                </a:solidFill>
                <a:latin typeface="Times New Roman"/>
                <a:ea typeface="Times New Roman"/>
                <a:cs typeface="Times New Roman"/>
                <a:sym typeface="Times New Roman"/>
              </a:defRPr>
            </a:lvl6pPr>
            <a:lvl7pPr marL="0" marR="0" lvl="6" indent="0" algn="l" rtl="0">
              <a:spcBef>
                <a:spcPts val="0"/>
              </a:spcBef>
              <a:spcAft>
                <a:spcPts val="0"/>
              </a:spcAft>
              <a:buNone/>
              <a:defRPr sz="2400">
                <a:solidFill>
                  <a:schemeClr val="dk1"/>
                </a:solidFill>
                <a:latin typeface="Times New Roman"/>
                <a:ea typeface="Times New Roman"/>
                <a:cs typeface="Times New Roman"/>
                <a:sym typeface="Times New Roman"/>
              </a:defRPr>
            </a:lvl7pPr>
            <a:lvl8pPr marL="0" marR="0" lvl="7" indent="0" algn="l" rtl="0">
              <a:spcBef>
                <a:spcPts val="0"/>
              </a:spcBef>
              <a:spcAft>
                <a:spcPts val="0"/>
              </a:spcAft>
              <a:buNone/>
              <a:defRPr sz="2400">
                <a:solidFill>
                  <a:schemeClr val="dk1"/>
                </a:solidFill>
                <a:latin typeface="Times New Roman"/>
                <a:ea typeface="Times New Roman"/>
                <a:cs typeface="Times New Roman"/>
                <a:sym typeface="Times New Roman"/>
              </a:defRPr>
            </a:lvl8pPr>
            <a:lvl9pPr marL="0" marR="0" lvl="8" indent="0" algn="l" rtl="0">
              <a:spcBef>
                <a:spcPts val="0"/>
              </a:spcBef>
              <a:spcAft>
                <a:spcPts val="0"/>
              </a:spcAft>
              <a:buNone/>
              <a:defRPr sz="2400">
                <a:solidFill>
                  <a:schemeClr val="dk1"/>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86892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bg>
      <p:bgPr>
        <a:solidFill>
          <a:srgbClr val="FFFFFF"/>
        </a:solidFill>
        <a:effectLst/>
      </p:bgPr>
    </p:bg>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1" name="Google Shape;5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2" name="Google Shape;5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400">
                <a:solidFill>
                  <a:schemeClr val="dk1"/>
                </a:solidFill>
                <a:latin typeface="Times New Roman"/>
                <a:ea typeface="Times New Roman"/>
                <a:cs typeface="Times New Roman"/>
                <a:sym typeface="Times New Roman"/>
              </a:defRPr>
            </a:lvl1pPr>
            <a:lvl2pPr marL="0" marR="0" lvl="1" indent="0" algn="l" rtl="0">
              <a:spcBef>
                <a:spcPts val="0"/>
              </a:spcBef>
              <a:spcAft>
                <a:spcPts val="0"/>
              </a:spcAft>
              <a:buNone/>
              <a:defRPr sz="2400">
                <a:solidFill>
                  <a:schemeClr val="dk1"/>
                </a:solidFill>
                <a:latin typeface="Times New Roman"/>
                <a:ea typeface="Times New Roman"/>
                <a:cs typeface="Times New Roman"/>
                <a:sym typeface="Times New Roman"/>
              </a:defRPr>
            </a:lvl2pPr>
            <a:lvl3pPr marL="0" marR="0" lvl="2" indent="0" algn="l" rtl="0">
              <a:spcBef>
                <a:spcPts val="0"/>
              </a:spcBef>
              <a:spcAft>
                <a:spcPts val="0"/>
              </a:spcAft>
              <a:buNone/>
              <a:defRPr sz="2400">
                <a:solidFill>
                  <a:schemeClr val="dk1"/>
                </a:solidFill>
                <a:latin typeface="Times New Roman"/>
                <a:ea typeface="Times New Roman"/>
                <a:cs typeface="Times New Roman"/>
                <a:sym typeface="Times New Roman"/>
              </a:defRPr>
            </a:lvl3pPr>
            <a:lvl4pPr marL="0" marR="0" lvl="3" indent="0" algn="l" rtl="0">
              <a:spcBef>
                <a:spcPts val="0"/>
              </a:spcBef>
              <a:spcAft>
                <a:spcPts val="0"/>
              </a:spcAft>
              <a:buNone/>
              <a:defRPr sz="2400">
                <a:solidFill>
                  <a:schemeClr val="dk1"/>
                </a:solidFill>
                <a:latin typeface="Times New Roman"/>
                <a:ea typeface="Times New Roman"/>
                <a:cs typeface="Times New Roman"/>
                <a:sym typeface="Times New Roman"/>
              </a:defRPr>
            </a:lvl4pPr>
            <a:lvl5pPr marL="0" marR="0" lvl="4" indent="0" algn="l" rtl="0">
              <a:spcBef>
                <a:spcPts val="0"/>
              </a:spcBef>
              <a:spcAft>
                <a:spcPts val="0"/>
              </a:spcAft>
              <a:buNone/>
              <a:defRPr sz="2400">
                <a:solidFill>
                  <a:schemeClr val="dk1"/>
                </a:solidFill>
                <a:latin typeface="Times New Roman"/>
                <a:ea typeface="Times New Roman"/>
                <a:cs typeface="Times New Roman"/>
                <a:sym typeface="Times New Roman"/>
              </a:defRPr>
            </a:lvl5pPr>
            <a:lvl6pPr marL="0" marR="0" lvl="5" indent="0" algn="l" rtl="0">
              <a:spcBef>
                <a:spcPts val="0"/>
              </a:spcBef>
              <a:spcAft>
                <a:spcPts val="0"/>
              </a:spcAft>
              <a:buNone/>
              <a:defRPr sz="2400">
                <a:solidFill>
                  <a:schemeClr val="dk1"/>
                </a:solidFill>
                <a:latin typeface="Times New Roman"/>
                <a:ea typeface="Times New Roman"/>
                <a:cs typeface="Times New Roman"/>
                <a:sym typeface="Times New Roman"/>
              </a:defRPr>
            </a:lvl6pPr>
            <a:lvl7pPr marL="0" marR="0" lvl="6" indent="0" algn="l" rtl="0">
              <a:spcBef>
                <a:spcPts val="0"/>
              </a:spcBef>
              <a:spcAft>
                <a:spcPts val="0"/>
              </a:spcAft>
              <a:buNone/>
              <a:defRPr sz="2400">
                <a:solidFill>
                  <a:schemeClr val="dk1"/>
                </a:solidFill>
                <a:latin typeface="Times New Roman"/>
                <a:ea typeface="Times New Roman"/>
                <a:cs typeface="Times New Roman"/>
                <a:sym typeface="Times New Roman"/>
              </a:defRPr>
            </a:lvl7pPr>
            <a:lvl8pPr marL="0" marR="0" lvl="7" indent="0" algn="l" rtl="0">
              <a:spcBef>
                <a:spcPts val="0"/>
              </a:spcBef>
              <a:spcAft>
                <a:spcPts val="0"/>
              </a:spcAft>
              <a:buNone/>
              <a:defRPr sz="2400">
                <a:solidFill>
                  <a:schemeClr val="dk1"/>
                </a:solidFill>
                <a:latin typeface="Times New Roman"/>
                <a:ea typeface="Times New Roman"/>
                <a:cs typeface="Times New Roman"/>
                <a:sym typeface="Times New Roman"/>
              </a:defRPr>
            </a:lvl8pPr>
            <a:lvl9pPr marL="0" marR="0" lvl="8" indent="0" algn="l" rtl="0">
              <a:spcBef>
                <a:spcPts val="0"/>
              </a:spcBef>
              <a:spcAft>
                <a:spcPts val="0"/>
              </a:spcAft>
              <a:buNone/>
              <a:defRPr sz="2400">
                <a:solidFill>
                  <a:schemeClr val="dk1"/>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82810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5" name="Google Shape;55;p1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6" name="Google Shape;56;p14"/>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400">
                <a:solidFill>
                  <a:schemeClr val="dk1"/>
                </a:solidFill>
                <a:latin typeface="Times New Roman"/>
                <a:ea typeface="Times New Roman"/>
                <a:cs typeface="Times New Roman"/>
                <a:sym typeface="Times New Roman"/>
              </a:defRPr>
            </a:lvl1pPr>
            <a:lvl2pPr marL="0" marR="0" lvl="1" indent="0" algn="l" rtl="0">
              <a:spcBef>
                <a:spcPts val="0"/>
              </a:spcBef>
              <a:spcAft>
                <a:spcPts val="0"/>
              </a:spcAft>
              <a:buNone/>
              <a:defRPr sz="2400">
                <a:solidFill>
                  <a:schemeClr val="dk1"/>
                </a:solidFill>
                <a:latin typeface="Times New Roman"/>
                <a:ea typeface="Times New Roman"/>
                <a:cs typeface="Times New Roman"/>
                <a:sym typeface="Times New Roman"/>
              </a:defRPr>
            </a:lvl2pPr>
            <a:lvl3pPr marL="0" marR="0" lvl="2" indent="0" algn="l" rtl="0">
              <a:spcBef>
                <a:spcPts val="0"/>
              </a:spcBef>
              <a:spcAft>
                <a:spcPts val="0"/>
              </a:spcAft>
              <a:buNone/>
              <a:defRPr sz="2400">
                <a:solidFill>
                  <a:schemeClr val="dk1"/>
                </a:solidFill>
                <a:latin typeface="Times New Roman"/>
                <a:ea typeface="Times New Roman"/>
                <a:cs typeface="Times New Roman"/>
                <a:sym typeface="Times New Roman"/>
              </a:defRPr>
            </a:lvl3pPr>
            <a:lvl4pPr marL="0" marR="0" lvl="3" indent="0" algn="l" rtl="0">
              <a:spcBef>
                <a:spcPts val="0"/>
              </a:spcBef>
              <a:spcAft>
                <a:spcPts val="0"/>
              </a:spcAft>
              <a:buNone/>
              <a:defRPr sz="2400">
                <a:solidFill>
                  <a:schemeClr val="dk1"/>
                </a:solidFill>
                <a:latin typeface="Times New Roman"/>
                <a:ea typeface="Times New Roman"/>
                <a:cs typeface="Times New Roman"/>
                <a:sym typeface="Times New Roman"/>
              </a:defRPr>
            </a:lvl4pPr>
            <a:lvl5pPr marL="0" marR="0" lvl="4" indent="0" algn="l" rtl="0">
              <a:spcBef>
                <a:spcPts val="0"/>
              </a:spcBef>
              <a:spcAft>
                <a:spcPts val="0"/>
              </a:spcAft>
              <a:buNone/>
              <a:defRPr sz="2400">
                <a:solidFill>
                  <a:schemeClr val="dk1"/>
                </a:solidFill>
                <a:latin typeface="Times New Roman"/>
                <a:ea typeface="Times New Roman"/>
                <a:cs typeface="Times New Roman"/>
                <a:sym typeface="Times New Roman"/>
              </a:defRPr>
            </a:lvl5pPr>
            <a:lvl6pPr marL="0" marR="0" lvl="5" indent="0" algn="l" rtl="0">
              <a:spcBef>
                <a:spcPts val="0"/>
              </a:spcBef>
              <a:spcAft>
                <a:spcPts val="0"/>
              </a:spcAft>
              <a:buNone/>
              <a:defRPr sz="2400">
                <a:solidFill>
                  <a:schemeClr val="dk1"/>
                </a:solidFill>
                <a:latin typeface="Times New Roman"/>
                <a:ea typeface="Times New Roman"/>
                <a:cs typeface="Times New Roman"/>
                <a:sym typeface="Times New Roman"/>
              </a:defRPr>
            </a:lvl6pPr>
            <a:lvl7pPr marL="0" marR="0" lvl="6" indent="0" algn="l" rtl="0">
              <a:spcBef>
                <a:spcPts val="0"/>
              </a:spcBef>
              <a:spcAft>
                <a:spcPts val="0"/>
              </a:spcAft>
              <a:buNone/>
              <a:defRPr sz="2400">
                <a:solidFill>
                  <a:schemeClr val="dk1"/>
                </a:solidFill>
                <a:latin typeface="Times New Roman"/>
                <a:ea typeface="Times New Roman"/>
                <a:cs typeface="Times New Roman"/>
                <a:sym typeface="Times New Roman"/>
              </a:defRPr>
            </a:lvl7pPr>
            <a:lvl8pPr marL="0" marR="0" lvl="7" indent="0" algn="l" rtl="0">
              <a:spcBef>
                <a:spcPts val="0"/>
              </a:spcBef>
              <a:spcAft>
                <a:spcPts val="0"/>
              </a:spcAft>
              <a:buNone/>
              <a:defRPr sz="2400">
                <a:solidFill>
                  <a:schemeClr val="dk1"/>
                </a:solidFill>
                <a:latin typeface="Times New Roman"/>
                <a:ea typeface="Times New Roman"/>
                <a:cs typeface="Times New Roman"/>
                <a:sym typeface="Times New Roman"/>
              </a:defRPr>
            </a:lvl8pPr>
            <a:lvl9pPr marL="0" marR="0" lvl="8" indent="0" algn="l" rtl="0">
              <a:spcBef>
                <a:spcPts val="0"/>
              </a:spcBef>
              <a:spcAft>
                <a:spcPts val="0"/>
              </a:spcAft>
              <a:buNone/>
              <a:defRPr sz="2400">
                <a:solidFill>
                  <a:schemeClr val="dk1"/>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38268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DD9A9-8FDA-4147-9B0E-1FA12F4A725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830955E-B8DB-1E46-9526-C4AF9E38C6E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D995589-4B30-3444-A6B9-D81FCC3888B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3">
            <a:extLst>
              <a:ext uri="{FF2B5EF4-FFF2-40B4-BE49-F238E27FC236}">
                <a16:creationId xmlns:a16="http://schemas.microsoft.com/office/drawing/2014/main" id="{F2A04D64-2D80-9E45-9059-D67D7E4B487D}"/>
              </a:ext>
            </a:extLst>
          </p:cNvPr>
          <p:cNvSpPr>
            <a:spLocks noGrp="1"/>
          </p:cNvSpPr>
          <p:nvPr>
            <p:ph type="dt" sz="half" idx="10"/>
          </p:nvPr>
        </p:nvSpPr>
        <p:spPr>
          <a:xfrm>
            <a:off x="541986" y="6474183"/>
            <a:ext cx="2743200" cy="365125"/>
          </a:xfrm>
        </p:spPr>
        <p:txBody>
          <a:bodyPr/>
          <a:lstStyle>
            <a:lvl1pPr>
              <a:defRPr>
                <a:solidFill>
                  <a:schemeClr val="bg1"/>
                </a:solidFill>
              </a:defRPr>
            </a:lvl1pPr>
          </a:lstStyle>
          <a:p>
            <a:fld id="{DB7B6D38-E9F4-8341-A8B5-B9935C1FE49A}" type="datetimeFigureOut">
              <a:rPr lang="en-US" smtClean="0"/>
              <a:t>8/23/2026</a:t>
            </a:fld>
            <a:endParaRPr lang="en-US"/>
          </a:p>
        </p:txBody>
      </p:sp>
      <p:sp>
        <p:nvSpPr>
          <p:cNvPr id="9" name="Footer Placeholder 4">
            <a:extLst>
              <a:ext uri="{FF2B5EF4-FFF2-40B4-BE49-F238E27FC236}">
                <a16:creationId xmlns:a16="http://schemas.microsoft.com/office/drawing/2014/main" id="{A53A6FCF-0217-E346-97D2-F243331C1A8E}"/>
              </a:ext>
            </a:extLst>
          </p:cNvPr>
          <p:cNvSpPr>
            <a:spLocks noGrp="1"/>
          </p:cNvSpPr>
          <p:nvPr>
            <p:ph type="ftr" sz="quarter" idx="11"/>
          </p:nvPr>
        </p:nvSpPr>
        <p:spPr>
          <a:xfrm>
            <a:off x="4038600" y="6462556"/>
            <a:ext cx="4114800" cy="365125"/>
          </a:xfrm>
        </p:spPr>
        <p:txBody>
          <a:bodyPr/>
          <a:lstStyle>
            <a:lvl1pPr>
              <a:defRPr>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98361770-76C8-CF4F-800A-51B82118DCCE}"/>
              </a:ext>
            </a:extLst>
          </p:cNvPr>
          <p:cNvSpPr>
            <a:spLocks noGrp="1"/>
          </p:cNvSpPr>
          <p:nvPr>
            <p:ph type="sldNum" sz="quarter" idx="12"/>
          </p:nvPr>
        </p:nvSpPr>
        <p:spPr>
          <a:xfrm>
            <a:off x="8906814" y="6474182"/>
            <a:ext cx="2743200" cy="365125"/>
          </a:xfrm>
        </p:spPr>
        <p:txBody>
          <a:bodyPr/>
          <a:lstStyle>
            <a:lvl1pPr>
              <a:defRPr>
                <a:solidFill>
                  <a:schemeClr val="bg1"/>
                </a:solidFill>
              </a:defRPr>
            </a:lvl1pPr>
          </a:lstStyle>
          <a:p>
            <a:fld id="{82EA471E-7821-3340-8132-47C0739515DA}" type="slidenum">
              <a:rPr lang="en-US" smtClean="0"/>
              <a:t>‹#›</a:t>
            </a:fld>
            <a:endParaRPr lang="en-US"/>
          </a:p>
        </p:txBody>
      </p:sp>
    </p:spTree>
    <p:extLst>
      <p:ext uri="{BB962C8B-B14F-4D97-AF65-F5344CB8AC3E}">
        <p14:creationId xmlns:p14="http://schemas.microsoft.com/office/powerpoint/2010/main" val="14290266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
        <p:cNvGrpSpPr/>
        <p:nvPr/>
      </p:nvGrpSpPr>
      <p:grpSpPr>
        <a:xfrm>
          <a:off x="0" y="0"/>
          <a:ext cx="0" cy="0"/>
          <a:chOff x="0" y="0"/>
          <a:chExt cx="0" cy="0"/>
        </a:xfrm>
      </p:grpSpPr>
      <p:sp>
        <p:nvSpPr>
          <p:cNvPr id="39" name="Google Shape;3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Google Shape;40;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4085125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FC4309-D408-64D1-3FE1-ECA4E7CE129F}"/>
              </a:ext>
            </a:extLst>
          </p:cNvPr>
          <p:cNvSpPr txBox="1"/>
          <p:nvPr/>
        </p:nvSpPr>
        <p:spPr>
          <a:xfrm>
            <a:off x="2173199" y="491025"/>
            <a:ext cx="7754161" cy="553998"/>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000000">
                    <a:lumMod val="75000"/>
                    <a:lumOff val="25000"/>
                  </a:srgbClr>
                </a:solidFill>
                <a:effectLst/>
                <a:uLnTx/>
                <a:uFillTx/>
                <a:latin typeface="Open Sans"/>
                <a:ea typeface="Open Sans"/>
                <a:cs typeface="Open Sans"/>
              </a:rPr>
              <a:t>The DDAT team</a:t>
            </a:r>
            <a:endParaRPr kumimoji="0" lang="en-US" sz="1800" b="0" i="0" u="none" strike="noStrike" kern="1200" cap="none" spc="0" normalizeH="0" baseline="0" noProof="0" dirty="0">
              <a:ln>
                <a:noFill/>
              </a:ln>
              <a:solidFill>
                <a:srgbClr val="000000">
                  <a:lumMod val="75000"/>
                  <a:lumOff val="25000"/>
                </a:srgbClr>
              </a:solidFill>
              <a:effectLst/>
              <a:uLnTx/>
              <a:uFillTx/>
              <a:latin typeface="Arial"/>
              <a:ea typeface="+mn-ea"/>
              <a:cs typeface="+mn-cs"/>
            </a:endParaRPr>
          </a:p>
        </p:txBody>
      </p:sp>
      <p:sp>
        <p:nvSpPr>
          <p:cNvPr id="2" name="Straight Connector 3">
            <a:extLst>
              <a:ext uri="{FF2B5EF4-FFF2-40B4-BE49-F238E27FC236}">
                <a16:creationId xmlns:a16="http://schemas.microsoft.com/office/drawing/2014/main" id="{4B0D60FD-4AC0-1FF1-C0BB-A70D07988703}"/>
              </a:ext>
            </a:extLst>
          </p:cNvPr>
          <p:cNvSpPr/>
          <p:nvPr/>
        </p:nvSpPr>
        <p:spPr>
          <a:xfrm>
            <a:off x="6096000" y="3225126"/>
            <a:ext cx="4698828" cy="407749"/>
          </a:xfrm>
          <a:custGeom>
            <a:avLst/>
            <a:gdLst/>
            <a:ahLst/>
            <a:cxnLst/>
            <a:rect l="0" t="0" r="0" b="0"/>
            <a:pathLst>
              <a:path>
                <a:moveTo>
                  <a:pt x="0" y="0"/>
                </a:moveTo>
                <a:lnTo>
                  <a:pt x="0" y="203874"/>
                </a:lnTo>
                <a:lnTo>
                  <a:pt x="4698828" y="203874"/>
                </a:lnTo>
                <a:lnTo>
                  <a:pt x="4698828" y="40774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4" name="Straight Connector 4">
            <a:extLst>
              <a:ext uri="{FF2B5EF4-FFF2-40B4-BE49-F238E27FC236}">
                <a16:creationId xmlns:a16="http://schemas.microsoft.com/office/drawing/2014/main" id="{2557A644-6A57-09A0-FA97-4F6657F32F07}"/>
              </a:ext>
            </a:extLst>
          </p:cNvPr>
          <p:cNvSpPr/>
          <p:nvPr/>
        </p:nvSpPr>
        <p:spPr>
          <a:xfrm>
            <a:off x="6096000" y="3225126"/>
            <a:ext cx="2349414" cy="407749"/>
          </a:xfrm>
          <a:custGeom>
            <a:avLst/>
            <a:gdLst/>
            <a:ahLst/>
            <a:cxnLst/>
            <a:rect l="0" t="0" r="0" b="0"/>
            <a:pathLst>
              <a:path>
                <a:moveTo>
                  <a:pt x="0" y="0"/>
                </a:moveTo>
                <a:lnTo>
                  <a:pt x="0" y="203874"/>
                </a:lnTo>
                <a:lnTo>
                  <a:pt x="2349414" y="203874"/>
                </a:lnTo>
                <a:lnTo>
                  <a:pt x="2349414" y="40774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5" name="Straight Connector 5">
            <a:extLst>
              <a:ext uri="{FF2B5EF4-FFF2-40B4-BE49-F238E27FC236}">
                <a16:creationId xmlns:a16="http://schemas.microsoft.com/office/drawing/2014/main" id="{942282A1-091A-D22B-58AC-60F60BABE0D4}"/>
              </a:ext>
            </a:extLst>
          </p:cNvPr>
          <p:cNvSpPr/>
          <p:nvPr/>
        </p:nvSpPr>
        <p:spPr>
          <a:xfrm>
            <a:off x="6050280" y="3225126"/>
            <a:ext cx="91440" cy="407749"/>
          </a:xfrm>
          <a:custGeom>
            <a:avLst/>
            <a:gdLst/>
            <a:ahLst/>
            <a:cxnLst/>
            <a:rect l="0" t="0" r="0" b="0"/>
            <a:pathLst>
              <a:path>
                <a:moveTo>
                  <a:pt x="45720" y="0"/>
                </a:moveTo>
                <a:lnTo>
                  <a:pt x="45720" y="40774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7" name="Straight Connector 6">
            <a:extLst>
              <a:ext uri="{FF2B5EF4-FFF2-40B4-BE49-F238E27FC236}">
                <a16:creationId xmlns:a16="http://schemas.microsoft.com/office/drawing/2014/main" id="{799B5C98-CFE6-FA06-EB0A-C641B1EF33C2}"/>
              </a:ext>
            </a:extLst>
          </p:cNvPr>
          <p:cNvSpPr/>
          <p:nvPr/>
        </p:nvSpPr>
        <p:spPr>
          <a:xfrm>
            <a:off x="3746585" y="3225126"/>
            <a:ext cx="2349414" cy="407749"/>
          </a:xfrm>
          <a:custGeom>
            <a:avLst/>
            <a:gdLst/>
            <a:ahLst/>
            <a:cxnLst/>
            <a:rect l="0" t="0" r="0" b="0"/>
            <a:pathLst>
              <a:path>
                <a:moveTo>
                  <a:pt x="2349414" y="0"/>
                </a:moveTo>
                <a:lnTo>
                  <a:pt x="2349414" y="203874"/>
                </a:lnTo>
                <a:lnTo>
                  <a:pt x="0" y="203874"/>
                </a:lnTo>
                <a:lnTo>
                  <a:pt x="0" y="40774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8" name="Straight Connector 7">
            <a:extLst>
              <a:ext uri="{FF2B5EF4-FFF2-40B4-BE49-F238E27FC236}">
                <a16:creationId xmlns:a16="http://schemas.microsoft.com/office/drawing/2014/main" id="{D37C4E56-13C5-FCEC-990A-F99E9D67A2AA}"/>
              </a:ext>
            </a:extLst>
          </p:cNvPr>
          <p:cNvSpPr/>
          <p:nvPr/>
        </p:nvSpPr>
        <p:spPr>
          <a:xfrm>
            <a:off x="1397171" y="3225126"/>
            <a:ext cx="4698828" cy="407749"/>
          </a:xfrm>
          <a:custGeom>
            <a:avLst/>
            <a:gdLst/>
            <a:ahLst/>
            <a:cxnLst/>
            <a:rect l="0" t="0" r="0" b="0"/>
            <a:pathLst>
              <a:path>
                <a:moveTo>
                  <a:pt x="4698828" y="0"/>
                </a:moveTo>
                <a:lnTo>
                  <a:pt x="4698828" y="203874"/>
                </a:lnTo>
                <a:lnTo>
                  <a:pt x="0" y="203874"/>
                </a:lnTo>
                <a:lnTo>
                  <a:pt x="0" y="40774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6067C7E8-C844-27A2-996D-130492500DDC}"/>
              </a:ext>
            </a:extLst>
          </p:cNvPr>
          <p:cNvGrpSpPr/>
          <p:nvPr/>
        </p:nvGrpSpPr>
        <p:grpSpPr>
          <a:xfrm>
            <a:off x="5125167" y="2254293"/>
            <a:ext cx="1941664" cy="970832"/>
            <a:chOff x="4699797" y="1741616"/>
            <a:chExt cx="1941664" cy="970832"/>
          </a:xfrm>
          <a:solidFill>
            <a:srgbClr val="FF0000"/>
          </a:solidFill>
        </p:grpSpPr>
        <p:sp>
          <p:nvSpPr>
            <p:cNvPr id="28" name="Rectangle 27">
              <a:extLst>
                <a:ext uri="{FF2B5EF4-FFF2-40B4-BE49-F238E27FC236}">
                  <a16:creationId xmlns:a16="http://schemas.microsoft.com/office/drawing/2014/main" id="{7261A291-2501-4EA0-E1A5-2D8022940B67}"/>
                </a:ext>
              </a:extLst>
            </p:cNvPr>
            <p:cNvSpPr/>
            <p:nvPr/>
          </p:nvSpPr>
          <p:spPr>
            <a:xfrm>
              <a:off x="4699797" y="1741616"/>
              <a:ext cx="1941664" cy="970832"/>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D39940C1-C8C2-4719-406A-750174DAF278}"/>
                </a:ext>
              </a:extLst>
            </p:cNvPr>
            <p:cNvSpPr txBox="1"/>
            <p:nvPr/>
          </p:nvSpPr>
          <p:spPr>
            <a:xfrm>
              <a:off x="4699797" y="1741616"/>
              <a:ext cx="1941664" cy="9708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Open Sans"/>
                  <a:ea typeface="+mn-ea"/>
                  <a:cs typeface="+mn-cs"/>
                </a:rPr>
                <a:t>Director of Digital, Data and Technology</a:t>
              </a:r>
            </a:p>
          </p:txBody>
        </p:sp>
      </p:grpSp>
      <p:grpSp>
        <p:nvGrpSpPr>
          <p:cNvPr id="11" name="Group 10">
            <a:extLst>
              <a:ext uri="{FF2B5EF4-FFF2-40B4-BE49-F238E27FC236}">
                <a16:creationId xmlns:a16="http://schemas.microsoft.com/office/drawing/2014/main" id="{E3829A49-1C4C-56E8-E987-3BCE8CA418D2}"/>
              </a:ext>
            </a:extLst>
          </p:cNvPr>
          <p:cNvGrpSpPr/>
          <p:nvPr/>
        </p:nvGrpSpPr>
        <p:grpSpPr>
          <a:xfrm>
            <a:off x="2775753" y="3632875"/>
            <a:ext cx="1941664" cy="970832"/>
            <a:chOff x="2350383" y="3120198"/>
            <a:chExt cx="1941664" cy="970832"/>
          </a:xfrm>
          <a:solidFill>
            <a:srgbClr val="FFC000"/>
          </a:solidFill>
        </p:grpSpPr>
        <p:sp>
          <p:nvSpPr>
            <p:cNvPr id="24" name="Rectangle 23">
              <a:extLst>
                <a:ext uri="{FF2B5EF4-FFF2-40B4-BE49-F238E27FC236}">
                  <a16:creationId xmlns:a16="http://schemas.microsoft.com/office/drawing/2014/main" id="{12FAC460-6B30-E8F8-1EC4-8F34DA281455}"/>
                </a:ext>
              </a:extLst>
            </p:cNvPr>
            <p:cNvSpPr/>
            <p:nvPr/>
          </p:nvSpPr>
          <p:spPr>
            <a:xfrm>
              <a:off x="2350383" y="3120198"/>
              <a:ext cx="1941664" cy="970832"/>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TextBox 24">
              <a:extLst>
                <a:ext uri="{FF2B5EF4-FFF2-40B4-BE49-F238E27FC236}">
                  <a16:creationId xmlns:a16="http://schemas.microsoft.com/office/drawing/2014/main" id="{5A894E37-7AFA-9E07-BA67-EC2C82D841B3}"/>
                </a:ext>
              </a:extLst>
            </p:cNvPr>
            <p:cNvSpPr txBox="1"/>
            <p:nvPr/>
          </p:nvSpPr>
          <p:spPr>
            <a:xfrm>
              <a:off x="2350383" y="3120198"/>
              <a:ext cx="1941664" cy="9708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Open Sans"/>
                  <a:ea typeface="+mn-ea"/>
                  <a:cs typeface="+mn-cs"/>
                </a:rPr>
                <a:t>Head of Delivery</a:t>
              </a:r>
              <a:endParaRPr kumimoji="0" lang="en-GB" sz="1300" b="0" i="0" u="none" strike="noStrike" kern="1200" cap="none" spc="0" normalizeH="0" baseline="0" noProof="0" dirty="0">
                <a:ln>
                  <a:noFill/>
                </a:ln>
                <a:solidFill>
                  <a:srgbClr val="FFFFFF"/>
                </a:solidFill>
                <a:effectLst/>
                <a:uLnTx/>
                <a:uFillTx/>
                <a:latin typeface="Open Sans"/>
                <a:ea typeface="Open Sans"/>
                <a:cs typeface="Open Sans"/>
              </a:endParaRPr>
            </a:p>
          </p:txBody>
        </p:sp>
      </p:grpSp>
      <p:grpSp>
        <p:nvGrpSpPr>
          <p:cNvPr id="12" name="Group 11">
            <a:extLst>
              <a:ext uri="{FF2B5EF4-FFF2-40B4-BE49-F238E27FC236}">
                <a16:creationId xmlns:a16="http://schemas.microsoft.com/office/drawing/2014/main" id="{F3448C06-80BD-BDE0-8609-C67B3B15EBD6}"/>
              </a:ext>
            </a:extLst>
          </p:cNvPr>
          <p:cNvGrpSpPr/>
          <p:nvPr/>
        </p:nvGrpSpPr>
        <p:grpSpPr>
          <a:xfrm>
            <a:off x="5125167" y="3632875"/>
            <a:ext cx="1941664" cy="970832"/>
            <a:chOff x="4699797" y="3120198"/>
            <a:chExt cx="1941664" cy="970832"/>
          </a:xfrm>
        </p:grpSpPr>
        <p:sp>
          <p:nvSpPr>
            <p:cNvPr id="22" name="Rectangle 21">
              <a:extLst>
                <a:ext uri="{FF2B5EF4-FFF2-40B4-BE49-F238E27FC236}">
                  <a16:creationId xmlns:a16="http://schemas.microsoft.com/office/drawing/2014/main" id="{E3197946-85B7-582B-56B2-62ED5D584E67}"/>
                </a:ext>
              </a:extLst>
            </p:cNvPr>
            <p:cNvSpPr/>
            <p:nvPr/>
          </p:nvSpPr>
          <p:spPr>
            <a:xfrm>
              <a:off x="4699797" y="3120198"/>
              <a:ext cx="1941664" cy="97083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892C3D2F-6E2E-7A5C-A283-AE5E24ABE5B2}"/>
                </a:ext>
              </a:extLst>
            </p:cNvPr>
            <p:cNvSpPr txBox="1"/>
            <p:nvPr/>
          </p:nvSpPr>
          <p:spPr>
            <a:xfrm>
              <a:off x="4699797" y="3120198"/>
              <a:ext cx="1941664" cy="9708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Open Sans"/>
                  <a:ea typeface="+mn-ea"/>
                  <a:cs typeface="+mn-cs"/>
                </a:rPr>
                <a:t>Head of Product</a:t>
              </a:r>
            </a:p>
          </p:txBody>
        </p:sp>
      </p:grpSp>
      <p:grpSp>
        <p:nvGrpSpPr>
          <p:cNvPr id="13" name="Group 12">
            <a:extLst>
              <a:ext uri="{FF2B5EF4-FFF2-40B4-BE49-F238E27FC236}">
                <a16:creationId xmlns:a16="http://schemas.microsoft.com/office/drawing/2014/main" id="{29C91DFC-AD4B-CA6A-8515-D1208256281C}"/>
              </a:ext>
            </a:extLst>
          </p:cNvPr>
          <p:cNvGrpSpPr/>
          <p:nvPr/>
        </p:nvGrpSpPr>
        <p:grpSpPr>
          <a:xfrm>
            <a:off x="7474581" y="3632875"/>
            <a:ext cx="1941664" cy="970832"/>
            <a:chOff x="7049211" y="3120198"/>
            <a:chExt cx="1941664" cy="970832"/>
          </a:xfrm>
        </p:grpSpPr>
        <p:sp>
          <p:nvSpPr>
            <p:cNvPr id="20" name="Rectangle 19">
              <a:extLst>
                <a:ext uri="{FF2B5EF4-FFF2-40B4-BE49-F238E27FC236}">
                  <a16:creationId xmlns:a16="http://schemas.microsoft.com/office/drawing/2014/main" id="{0DF3E4D1-3F53-8C1E-6350-47FA4DB03476}"/>
                </a:ext>
              </a:extLst>
            </p:cNvPr>
            <p:cNvSpPr/>
            <p:nvPr/>
          </p:nvSpPr>
          <p:spPr>
            <a:xfrm>
              <a:off x="7049211" y="3120198"/>
              <a:ext cx="1941664" cy="970832"/>
            </a:xfrm>
            <a:prstGeom prst="rect">
              <a:avLst/>
            </a:pr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TextBox 20">
              <a:extLst>
                <a:ext uri="{FF2B5EF4-FFF2-40B4-BE49-F238E27FC236}">
                  <a16:creationId xmlns:a16="http://schemas.microsoft.com/office/drawing/2014/main" id="{9F60E0AD-ACAE-3D4F-EE66-AEF1D8F83226}"/>
                </a:ext>
              </a:extLst>
            </p:cNvPr>
            <p:cNvSpPr txBox="1"/>
            <p:nvPr/>
          </p:nvSpPr>
          <p:spPr>
            <a:xfrm>
              <a:off x="7049211" y="3120198"/>
              <a:ext cx="1941664" cy="9708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Open Sans"/>
                  <a:ea typeface="+mn-ea"/>
                  <a:cs typeface="+mn-cs"/>
                </a:rPr>
                <a:t>Head of Technology</a:t>
              </a:r>
              <a:endParaRPr kumimoji="0" lang="en-US" sz="1300" b="0" i="0" u="none" strike="noStrike" kern="1200" cap="none" spc="0" normalizeH="0" baseline="0" noProof="0" dirty="0">
                <a:ln>
                  <a:noFill/>
                </a:ln>
                <a:solidFill>
                  <a:srgbClr val="FFFFFF"/>
                </a:solidFill>
                <a:effectLst/>
                <a:uLnTx/>
                <a:uFillTx/>
                <a:latin typeface="Open Sans"/>
                <a:ea typeface="Calibri Light"/>
                <a:cs typeface="Calibri Light"/>
              </a:endParaRPr>
            </a:p>
          </p:txBody>
        </p:sp>
      </p:grpSp>
      <p:grpSp>
        <p:nvGrpSpPr>
          <p:cNvPr id="14" name="Group 13">
            <a:extLst>
              <a:ext uri="{FF2B5EF4-FFF2-40B4-BE49-F238E27FC236}">
                <a16:creationId xmlns:a16="http://schemas.microsoft.com/office/drawing/2014/main" id="{EB9BFEBB-4A77-5D73-CBEF-BF9D667D4194}"/>
              </a:ext>
            </a:extLst>
          </p:cNvPr>
          <p:cNvGrpSpPr/>
          <p:nvPr/>
        </p:nvGrpSpPr>
        <p:grpSpPr>
          <a:xfrm>
            <a:off x="9823996" y="3632875"/>
            <a:ext cx="1941664" cy="970832"/>
            <a:chOff x="9398626" y="3120198"/>
            <a:chExt cx="1941664" cy="970832"/>
          </a:xfrm>
        </p:grpSpPr>
        <p:sp>
          <p:nvSpPr>
            <p:cNvPr id="18" name="Rectangle 17">
              <a:extLst>
                <a:ext uri="{FF2B5EF4-FFF2-40B4-BE49-F238E27FC236}">
                  <a16:creationId xmlns:a16="http://schemas.microsoft.com/office/drawing/2014/main" id="{5EDA6C2F-B88A-20A4-EBE2-EAF2E9A69592}"/>
                </a:ext>
              </a:extLst>
            </p:cNvPr>
            <p:cNvSpPr/>
            <p:nvPr/>
          </p:nvSpPr>
          <p:spPr>
            <a:xfrm>
              <a:off x="9398626" y="3120198"/>
              <a:ext cx="1941664" cy="970832"/>
            </a:xfrm>
            <a:prstGeom prst="rect">
              <a:avLst/>
            </a:prstGeom>
            <a:solidFill>
              <a:srgbClr val="7030A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632FDEB7-8D4C-DAD7-23AA-BB0AB2BA28F5}"/>
                </a:ext>
              </a:extLst>
            </p:cNvPr>
            <p:cNvSpPr txBox="1"/>
            <p:nvPr/>
          </p:nvSpPr>
          <p:spPr>
            <a:xfrm>
              <a:off x="9398626" y="3120198"/>
              <a:ext cx="1941664" cy="9708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Open Sans"/>
                  <a:ea typeface="+mn-ea"/>
                  <a:cs typeface="+mn-cs"/>
                </a:rPr>
                <a:t>Head of Data</a:t>
              </a:r>
            </a:p>
          </p:txBody>
        </p:sp>
      </p:grpSp>
      <p:grpSp>
        <p:nvGrpSpPr>
          <p:cNvPr id="15" name="Group 14">
            <a:extLst>
              <a:ext uri="{FF2B5EF4-FFF2-40B4-BE49-F238E27FC236}">
                <a16:creationId xmlns:a16="http://schemas.microsoft.com/office/drawing/2014/main" id="{5431EEE3-D63B-C172-C068-3F30FD8A2BA5}"/>
              </a:ext>
            </a:extLst>
          </p:cNvPr>
          <p:cNvGrpSpPr/>
          <p:nvPr/>
        </p:nvGrpSpPr>
        <p:grpSpPr>
          <a:xfrm>
            <a:off x="472060" y="3632875"/>
            <a:ext cx="1941664" cy="970832"/>
            <a:chOff x="7049211" y="1741616"/>
            <a:chExt cx="1941664" cy="970832"/>
          </a:xfrm>
        </p:grpSpPr>
        <p:sp>
          <p:nvSpPr>
            <p:cNvPr id="16" name="Rectangle 15">
              <a:extLst>
                <a:ext uri="{FF2B5EF4-FFF2-40B4-BE49-F238E27FC236}">
                  <a16:creationId xmlns:a16="http://schemas.microsoft.com/office/drawing/2014/main" id="{648D29AC-EA02-DD15-A018-37845528F256}"/>
                </a:ext>
              </a:extLst>
            </p:cNvPr>
            <p:cNvSpPr/>
            <p:nvPr/>
          </p:nvSpPr>
          <p:spPr>
            <a:xfrm>
              <a:off x="7049211" y="1741616"/>
              <a:ext cx="1941664" cy="970832"/>
            </a:xfrm>
            <a:prstGeom prst="rect">
              <a:avLst/>
            </a:prstGeom>
            <a:solidFill>
              <a:srgbClr val="1EAFA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1B96957B-7FF1-BF14-E83B-D21656E0D2F0}"/>
                </a:ext>
              </a:extLst>
            </p:cNvPr>
            <p:cNvSpPr txBox="1"/>
            <p:nvPr/>
          </p:nvSpPr>
          <p:spPr>
            <a:xfrm>
              <a:off x="7049211" y="1741616"/>
              <a:ext cx="1941664" cy="9708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Open Sans"/>
                  <a:ea typeface="+mn-ea"/>
                  <a:cs typeface="+mn-cs"/>
                </a:rPr>
                <a:t>Transformation Manager</a:t>
              </a:r>
              <a:r>
                <a:rPr kumimoji="0" lang="en-GB" sz="1300" b="0" i="0" u="none" strike="noStrike" kern="1200" cap="none" spc="0" normalizeH="0" baseline="0" noProof="0" dirty="0">
                  <a:ln>
                    <a:noFill/>
                  </a:ln>
                  <a:solidFill>
                    <a:srgbClr val="FFFFFF"/>
                  </a:solidFill>
                  <a:effectLst/>
                  <a:uLnTx/>
                  <a:uFillTx/>
                  <a:latin typeface="Open Sans"/>
                  <a:ea typeface="Open Sans"/>
                  <a:cs typeface="Open Sans"/>
                </a:rPr>
                <a:t> </a:t>
              </a:r>
              <a:endParaRPr kumimoji="0" lang="en-GB" sz="1300" b="0" i="0" u="none" strike="noStrike" kern="1200" cap="none" spc="0" normalizeH="0" baseline="0" noProof="0" dirty="0">
                <a:ln>
                  <a:noFill/>
                </a:ln>
                <a:solidFill>
                  <a:srgbClr val="FFFFFF"/>
                </a:solidFill>
                <a:effectLst/>
                <a:uLnTx/>
                <a:uFillTx/>
                <a:latin typeface="Open Sans"/>
                <a:ea typeface="Open Sans"/>
                <a:cs typeface="Calibri Light" panose="020F0302020204030204"/>
              </a:endParaRPr>
            </a:p>
          </p:txBody>
        </p:sp>
      </p:grpSp>
    </p:spTree>
    <p:extLst>
      <p:ext uri="{BB962C8B-B14F-4D97-AF65-F5344CB8AC3E}">
        <p14:creationId xmlns:p14="http://schemas.microsoft.com/office/powerpoint/2010/main" val="1301085167"/>
      </p:ext>
    </p:extLst>
  </p:cSld>
  <p:clrMapOvr>
    <a:masterClrMapping/>
  </p:clrMapOvr>
</p:sld>
</file>

<file path=ppt/theme/theme1.xml><?xml version="1.0" encoding="utf-8"?>
<a:theme xmlns:a="http://schemas.openxmlformats.org/drawingml/2006/main" name="Content slid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E8200B08D0046A949A72DE40D5542" ma:contentTypeVersion="11" ma:contentTypeDescription="Create a new document." ma:contentTypeScope="" ma:versionID="6be6d154270f698925e4951e5bc734ec">
  <xsd:schema xmlns:xsd="http://www.w3.org/2001/XMLSchema" xmlns:xs="http://www.w3.org/2001/XMLSchema" xmlns:p="http://schemas.microsoft.com/office/2006/metadata/properties" xmlns:ns2="542a4fa9-56d1-4a1c-bd86-6a70123d2389" xmlns:ns3="52176db8-1981-4728-9a62-b73544a741d6" targetNamespace="http://schemas.microsoft.com/office/2006/metadata/properties" ma:root="true" ma:fieldsID="3411d85db30e502e622f1d6d80faae6c" ns2:_="" ns3:_="">
    <xsd:import namespace="542a4fa9-56d1-4a1c-bd86-6a70123d2389"/>
    <xsd:import namespace="52176db8-1981-4728-9a62-b73544a741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2a4fa9-56d1-4a1c-bd86-6a70123d23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40b3e9-79dd-4c64-8818-b882c2284a2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176db8-1981-4728-9a62-b73544a741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827418e-ddf6-4cbf-adca-3771d183f239}" ma:internalName="TaxCatchAll" ma:showField="CatchAllData" ma:web="52176db8-1981-4728-9a62-b73544a741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42a4fa9-56d1-4a1c-bd86-6a70123d2389">
      <Terms xmlns="http://schemas.microsoft.com/office/infopath/2007/PartnerControls"/>
    </lcf76f155ced4ddcb4097134ff3c332f>
    <TaxCatchAll xmlns="52176db8-1981-4728-9a62-b73544a741d6" xsi:nil="true"/>
  </documentManagement>
</p:properties>
</file>

<file path=customXml/itemProps1.xml><?xml version="1.0" encoding="utf-8"?>
<ds:datastoreItem xmlns:ds="http://schemas.openxmlformats.org/officeDocument/2006/customXml" ds:itemID="{3BE9E1F6-9785-4A07-BD93-E38E312F19A0}"/>
</file>

<file path=customXml/itemProps2.xml><?xml version="1.0" encoding="utf-8"?>
<ds:datastoreItem xmlns:ds="http://schemas.openxmlformats.org/officeDocument/2006/customXml" ds:itemID="{DE355C4D-CA2A-44A8-B189-C4C49B0246CB}"/>
</file>

<file path=customXml/itemProps3.xml><?xml version="1.0" encoding="utf-8"?>
<ds:datastoreItem xmlns:ds="http://schemas.openxmlformats.org/officeDocument/2006/customXml" ds:itemID="{71E9A7B3-E28E-4A33-94F0-DE2E73B62C78}"/>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Widescreen</PresentationFormat>
  <Paragraphs>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Open Sans</vt:lpstr>
      <vt:lpstr>Times New Roman</vt:lpstr>
      <vt:lpstr>Content slide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Damon Cook</dc:creator>
  <cp:lastModifiedBy>Damon Cook</cp:lastModifiedBy>
  <cp:revision>1</cp:revision>
  <dcterms:created xsi:type="dcterms:W3CDTF">2026-08-23T22:40:14Z</dcterms:created>
  <dcterms:modified xsi:type="dcterms:W3CDTF">2026-08-23T22:44:01Z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0x010100790E8200B08D0046A949A72DE40D5542</vt:lpwstr>
  </property>
</Properties>
</file>