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4" r:id="rId7"/>
    <p:sldId id="265" r:id="rId8"/>
    <p:sldId id="271" r:id="rId9"/>
    <p:sldId id="273" r:id="rId10"/>
    <p:sldId id="259" r:id="rId11"/>
    <p:sldId id="267" r:id="rId12"/>
    <p:sldId id="258" r:id="rId13"/>
    <p:sldId id="272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60D"/>
    <a:srgbClr val="FA0000"/>
    <a:srgbClr val="57E4EF"/>
    <a:srgbClr val="E53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C530B4-AC61-4926-862D-C30E0C566085}" v="2" dt="2026-08-25T10:04:06.9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wn, Claudia" userId="f87964e0-54f7-4d28-8bc1-df74a88472dd" providerId="ADAL" clId="{D51EB060-D59F-4399-A1B5-222A5BDA79F9}"/>
    <pc:docChg chg="custSel modSld">
      <pc:chgData name="Brown, Claudia" userId="f87964e0-54f7-4d28-8bc1-df74a88472dd" providerId="ADAL" clId="{D51EB060-D59F-4399-A1B5-222A5BDA79F9}" dt="2026-08-06T14:43:14.918" v="6" actId="20577"/>
      <pc:docMkLst>
        <pc:docMk/>
      </pc:docMkLst>
      <pc:sldChg chg="modSp mod">
        <pc:chgData name="Brown, Claudia" userId="f87964e0-54f7-4d28-8bc1-df74a88472dd" providerId="ADAL" clId="{D51EB060-D59F-4399-A1B5-222A5BDA79F9}" dt="2026-08-06T14:43:14.918" v="6" actId="20577"/>
        <pc:sldMkLst>
          <pc:docMk/>
          <pc:sldMk cId="2711475064" sldId="273"/>
        </pc:sldMkLst>
        <pc:graphicFrameChg chg="modGraphic">
          <ac:chgData name="Brown, Claudia" userId="f87964e0-54f7-4d28-8bc1-df74a88472dd" providerId="ADAL" clId="{D51EB060-D59F-4399-A1B5-222A5BDA79F9}" dt="2026-08-06T14:43:14.918" v="6" actId="20577"/>
          <ac:graphicFrameMkLst>
            <pc:docMk/>
            <pc:sldMk cId="2711475064" sldId="273"/>
            <ac:graphicFrameMk id="4" creationId="{68BF015A-B675-7884-8D7A-C74BFA9D3437}"/>
          </ac:graphicFrameMkLst>
        </pc:graphicFrameChg>
      </pc:sldChg>
    </pc:docChg>
  </pc:docChgLst>
  <pc:docChgLst>
    <pc:chgData name="Halai, Hansa" userId="08bb7bc6-1ab4-4a3f-925c-10bb12b54405" providerId="ADAL" clId="{6D24E4DB-8328-42DB-B7C0-66350A49C5DC}"/>
    <pc:docChg chg="custSel addSld delSld modSld sldOrd">
      <pc:chgData name="Halai, Hansa" userId="08bb7bc6-1ab4-4a3f-925c-10bb12b54405" providerId="ADAL" clId="{6D24E4DB-8328-42DB-B7C0-66350A49C5DC}" dt="2026-08-19T14:51:04.634" v="634" actId="113"/>
      <pc:docMkLst>
        <pc:docMk/>
      </pc:docMkLst>
      <pc:sldChg chg="modSp mod">
        <pc:chgData name="Halai, Hansa" userId="08bb7bc6-1ab4-4a3f-925c-10bb12b54405" providerId="ADAL" clId="{6D24E4DB-8328-42DB-B7C0-66350A49C5DC}" dt="2026-08-12T10:33:08.416" v="632"/>
        <pc:sldMkLst>
          <pc:docMk/>
          <pc:sldMk cId="14843175" sldId="256"/>
        </pc:sldMkLst>
        <pc:graphicFrameChg chg="mod modGraphic">
          <ac:chgData name="Halai, Hansa" userId="08bb7bc6-1ab4-4a3f-925c-10bb12b54405" providerId="ADAL" clId="{6D24E4DB-8328-42DB-B7C0-66350A49C5DC}" dt="2026-08-12T10:33:08.416" v="632"/>
          <ac:graphicFrameMkLst>
            <pc:docMk/>
            <pc:sldMk cId="14843175" sldId="256"/>
            <ac:graphicFrameMk id="4" creationId="{3ABFC170-A7DD-809A-F072-641D8B98CF59}"/>
          </ac:graphicFrameMkLst>
        </pc:graphicFrameChg>
      </pc:sldChg>
      <pc:sldChg chg="modSp mod">
        <pc:chgData name="Halai, Hansa" userId="08bb7bc6-1ab4-4a3f-925c-10bb12b54405" providerId="ADAL" clId="{6D24E4DB-8328-42DB-B7C0-66350A49C5DC}" dt="2026-08-12T10:26:38.148" v="548"/>
        <pc:sldMkLst>
          <pc:docMk/>
          <pc:sldMk cId="730470406" sldId="259"/>
        </pc:sldMkLst>
        <pc:graphicFrameChg chg="mod modGraphic">
          <ac:chgData name="Halai, Hansa" userId="08bb7bc6-1ab4-4a3f-925c-10bb12b54405" providerId="ADAL" clId="{6D24E4DB-8328-42DB-B7C0-66350A49C5DC}" dt="2026-08-12T10:26:38.148" v="548"/>
          <ac:graphicFrameMkLst>
            <pc:docMk/>
            <pc:sldMk cId="730470406" sldId="259"/>
            <ac:graphicFrameMk id="4" creationId="{55A2E8BF-A79C-B52E-04ED-8E3C612457B7}"/>
          </ac:graphicFrameMkLst>
        </pc:graphicFrameChg>
      </pc:sldChg>
      <pc:sldChg chg="modSp mod">
        <pc:chgData name="Halai, Hansa" userId="08bb7bc6-1ab4-4a3f-925c-10bb12b54405" providerId="ADAL" clId="{6D24E4DB-8328-42DB-B7C0-66350A49C5DC}" dt="2026-07-23T10:52:11.365" v="148" actId="20577"/>
        <pc:sldMkLst>
          <pc:docMk/>
          <pc:sldMk cId="262473483" sldId="264"/>
        </pc:sldMkLst>
        <pc:graphicFrameChg chg="modGraphic">
          <ac:chgData name="Halai, Hansa" userId="08bb7bc6-1ab4-4a3f-925c-10bb12b54405" providerId="ADAL" clId="{6D24E4DB-8328-42DB-B7C0-66350A49C5DC}" dt="2026-07-23T10:52:11.365" v="148" actId="20577"/>
          <ac:graphicFrameMkLst>
            <pc:docMk/>
            <pc:sldMk cId="262473483" sldId="264"/>
            <ac:graphicFrameMk id="4" creationId="{71AD37E1-D67F-DEA7-7DDE-346019C886C2}"/>
          </ac:graphicFrameMkLst>
        </pc:graphicFrameChg>
      </pc:sldChg>
      <pc:sldChg chg="modSp mod">
        <pc:chgData name="Halai, Hansa" userId="08bb7bc6-1ab4-4a3f-925c-10bb12b54405" providerId="ADAL" clId="{6D24E4DB-8328-42DB-B7C0-66350A49C5DC}" dt="2026-08-12T10:25:24.008" v="542"/>
        <pc:sldMkLst>
          <pc:docMk/>
          <pc:sldMk cId="3729432106" sldId="267"/>
        </pc:sldMkLst>
        <pc:graphicFrameChg chg="mod modGraphic">
          <ac:chgData name="Halai, Hansa" userId="08bb7bc6-1ab4-4a3f-925c-10bb12b54405" providerId="ADAL" clId="{6D24E4DB-8328-42DB-B7C0-66350A49C5DC}" dt="2026-08-12T10:25:24.008" v="542"/>
          <ac:graphicFrameMkLst>
            <pc:docMk/>
            <pc:sldMk cId="3729432106" sldId="267"/>
            <ac:graphicFrameMk id="4" creationId="{FAD542EE-7DDF-7BD8-57EA-7F24C3A7761D}"/>
          </ac:graphicFrameMkLst>
        </pc:graphicFrameChg>
      </pc:sldChg>
      <pc:sldChg chg="modSp mod">
        <pc:chgData name="Halai, Hansa" userId="08bb7bc6-1ab4-4a3f-925c-10bb12b54405" providerId="ADAL" clId="{6D24E4DB-8328-42DB-B7C0-66350A49C5DC}" dt="2026-07-23T10:53:16.034" v="156"/>
        <pc:sldMkLst>
          <pc:docMk/>
          <pc:sldMk cId="4224070865" sldId="271"/>
        </pc:sldMkLst>
        <pc:graphicFrameChg chg="mod modGraphic">
          <ac:chgData name="Halai, Hansa" userId="08bb7bc6-1ab4-4a3f-925c-10bb12b54405" providerId="ADAL" clId="{6D24E4DB-8328-42DB-B7C0-66350A49C5DC}" dt="2026-07-23T10:53:16.034" v="156"/>
          <ac:graphicFrameMkLst>
            <pc:docMk/>
            <pc:sldMk cId="4224070865" sldId="271"/>
            <ac:graphicFrameMk id="4" creationId="{42CAA4B4-746F-E4DF-AC5A-FE698D29C380}"/>
          </ac:graphicFrameMkLst>
        </pc:graphicFrameChg>
      </pc:sldChg>
      <pc:sldChg chg="modSp mod">
        <pc:chgData name="Halai, Hansa" userId="08bb7bc6-1ab4-4a3f-925c-10bb12b54405" providerId="ADAL" clId="{6D24E4DB-8328-42DB-B7C0-66350A49C5DC}" dt="2026-07-23T10:51:07.262" v="129" actId="20577"/>
        <pc:sldMkLst>
          <pc:docMk/>
          <pc:sldMk cId="3351362653" sldId="272"/>
        </pc:sldMkLst>
        <pc:graphicFrameChg chg="mod modGraphic">
          <ac:chgData name="Halai, Hansa" userId="08bb7bc6-1ab4-4a3f-925c-10bb12b54405" providerId="ADAL" clId="{6D24E4DB-8328-42DB-B7C0-66350A49C5DC}" dt="2026-07-23T10:51:07.262" v="129" actId="20577"/>
          <ac:graphicFrameMkLst>
            <pc:docMk/>
            <pc:sldMk cId="3351362653" sldId="272"/>
            <ac:graphicFrameMk id="4" creationId="{B149FB61-B628-17BE-2150-E001BA63A705}"/>
          </ac:graphicFrameMkLst>
        </pc:graphicFrameChg>
      </pc:sldChg>
      <pc:sldChg chg="modSp">
        <pc:chgData name="Halai, Hansa" userId="08bb7bc6-1ab4-4a3f-925c-10bb12b54405" providerId="ADAL" clId="{6D24E4DB-8328-42DB-B7C0-66350A49C5DC}" dt="2026-08-19T14:51:04.634" v="634" actId="113"/>
        <pc:sldMkLst>
          <pc:docMk/>
          <pc:sldMk cId="2711475064" sldId="273"/>
        </pc:sldMkLst>
        <pc:graphicFrameChg chg="mod">
          <ac:chgData name="Halai, Hansa" userId="08bb7bc6-1ab4-4a3f-925c-10bb12b54405" providerId="ADAL" clId="{6D24E4DB-8328-42DB-B7C0-66350A49C5DC}" dt="2026-08-19T14:51:04.634" v="634" actId="113"/>
          <ac:graphicFrameMkLst>
            <pc:docMk/>
            <pc:sldMk cId="2711475064" sldId="273"/>
            <ac:graphicFrameMk id="4" creationId="{68BF015A-B675-7884-8D7A-C74BFA9D3437}"/>
          </ac:graphicFrameMkLst>
        </pc:graphicFrameChg>
      </pc:sldChg>
    </pc:docChg>
  </pc:docChgLst>
  <pc:docChgLst>
    <pc:chgData name="Halai, Hansa" userId="08bb7bc6-1ab4-4a3f-925c-10bb12b54405" providerId="ADAL" clId="{99BB5442-DC77-4E21-9087-C161E82F2CA1}"/>
    <pc:docChg chg="undo custSel addSld delSld modSld sldOrd">
      <pc:chgData name="Halai, Hansa" userId="08bb7bc6-1ab4-4a3f-925c-10bb12b54405" providerId="ADAL" clId="{99BB5442-DC77-4E21-9087-C161E82F2CA1}" dt="2026-08-25T10:04:06.973" v="2740" actId="2696"/>
      <pc:docMkLst>
        <pc:docMk/>
      </pc:docMkLst>
      <pc:sldChg chg="addSp delSp modSp mod">
        <pc:chgData name="Halai, Hansa" userId="08bb7bc6-1ab4-4a3f-925c-10bb12b54405" providerId="ADAL" clId="{99BB5442-DC77-4E21-9087-C161E82F2CA1}" dt="2026-08-11T11:02:33.070" v="2640" actId="20577"/>
        <pc:sldMkLst>
          <pc:docMk/>
          <pc:sldMk cId="14843175" sldId="256"/>
        </pc:sldMkLst>
        <pc:graphicFrameChg chg="add del mod ord modGraphic">
          <ac:chgData name="Halai, Hansa" userId="08bb7bc6-1ab4-4a3f-925c-10bb12b54405" providerId="ADAL" clId="{99BB5442-DC77-4E21-9087-C161E82F2CA1}" dt="2026-08-11T11:02:33.070" v="2640" actId="20577"/>
          <ac:graphicFrameMkLst>
            <pc:docMk/>
            <pc:sldMk cId="14843175" sldId="256"/>
            <ac:graphicFrameMk id="4" creationId="{3ABFC170-A7DD-809A-F072-641D8B98CF59}"/>
          </ac:graphicFrameMkLst>
        </pc:graphicFrameChg>
        <pc:cxnChg chg="add mod ord">
          <ac:chgData name="Halai, Hansa" userId="08bb7bc6-1ab4-4a3f-925c-10bb12b54405" providerId="ADAL" clId="{99BB5442-DC77-4E21-9087-C161E82F2CA1}" dt="2026-08-10T14:12:39.337" v="2532" actId="167"/>
          <ac:cxnSpMkLst>
            <pc:docMk/>
            <pc:sldMk cId="14843175" sldId="256"/>
            <ac:cxnSpMk id="5" creationId="{D651A8E6-A09E-D4BD-6AFE-AA7E5DECD8BD}"/>
          </ac:cxnSpMkLst>
        </pc:cxnChg>
      </pc:sldChg>
      <pc:sldChg chg="modSp">
        <pc:chgData name="Halai, Hansa" userId="08bb7bc6-1ab4-4a3f-925c-10bb12b54405" providerId="ADAL" clId="{99BB5442-DC77-4E21-9087-C161E82F2CA1}" dt="2026-08-18T15:19:07.804" v="2738"/>
        <pc:sldMkLst>
          <pc:docMk/>
          <pc:sldMk cId="4205366505" sldId="270"/>
        </pc:sldMkLst>
        <pc:graphicFrameChg chg="mod">
          <ac:chgData name="Halai, Hansa" userId="08bb7bc6-1ab4-4a3f-925c-10bb12b54405" providerId="ADAL" clId="{99BB5442-DC77-4E21-9087-C161E82F2CA1}" dt="2026-08-18T15:19:07.804" v="2738"/>
          <ac:graphicFrameMkLst>
            <pc:docMk/>
            <pc:sldMk cId="4205366505" sldId="270"/>
            <ac:graphicFrameMk id="4" creationId="{3BE389A5-23DD-F4F7-0A50-D699FCBB86F4}"/>
          </ac:graphicFrameMkLst>
        </pc:graphicFrameChg>
      </pc:sldChg>
      <pc:sldChg chg="modSp add mod">
        <pc:chgData name="Halai, Hansa" userId="08bb7bc6-1ab4-4a3f-925c-10bb12b54405" providerId="ADAL" clId="{99BB5442-DC77-4E21-9087-C161E82F2CA1}" dt="2026-08-11T11:11:38.097" v="2737"/>
        <pc:sldMkLst>
          <pc:docMk/>
          <pc:sldMk cId="2711475064" sldId="273"/>
        </pc:sldMkLst>
        <pc:graphicFrameChg chg="mod modGraphic">
          <ac:chgData name="Halai, Hansa" userId="08bb7bc6-1ab4-4a3f-925c-10bb12b54405" providerId="ADAL" clId="{99BB5442-DC77-4E21-9087-C161E82F2CA1}" dt="2026-08-11T11:11:38.097" v="2737"/>
          <ac:graphicFrameMkLst>
            <pc:docMk/>
            <pc:sldMk cId="2711475064" sldId="273"/>
            <ac:graphicFrameMk id="4" creationId="{68BF015A-B675-7884-8D7A-C74BFA9D3437}"/>
          </ac:graphicFrameMkLst>
        </pc:graphicFrameChg>
      </pc:sldChg>
      <pc:sldChg chg="add del">
        <pc:chgData name="Halai, Hansa" userId="08bb7bc6-1ab4-4a3f-925c-10bb12b54405" providerId="ADAL" clId="{99BB5442-DC77-4E21-9087-C161E82F2CA1}" dt="2026-08-25T10:04:06.973" v="2740" actId="2696"/>
        <pc:sldMkLst>
          <pc:docMk/>
          <pc:sldMk cId="3328565999" sldId="27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3A45E415-F056-43A2-8957-57F4C074B073}">
      <dgm:prSet phldrT="[Text]" phldr="0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Claudia Brown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Director of Adult Social Care</a:t>
          </a:r>
        </a:p>
      </dgm:t>
    </dgm:pt>
    <dgm:pt modelId="{4F273F36-7213-42AB-8CE9-FD35A68E7563}" type="parTrans" cxnId="{E3133097-A6D0-438A-8C10-F3F0D74267E8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F05AB54B-BA11-4BB2-8DCA-E7D965BEEF5D}" type="sibTrans" cxnId="{E3133097-A6D0-438A-8C10-F3F0D74267E8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838CF09E-15DF-4513-AC18-78024703CD27}">
      <dgm:prSet phldrT="[Text]" phldr="0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Sitabile Pswarayi (Locum)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Deputy Director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Ongoing Support &amp; Specialist Services </a:t>
          </a:r>
        </a:p>
      </dgm:t>
    </dgm:pt>
    <dgm:pt modelId="{71C61C00-7311-4D8D-8114-D4E52C07001A}" type="parTrans" cxnId="{D5D0E66B-B034-4BDD-B8D0-1767F6AFF1FC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3D6C1281-EEC4-43A9-A43F-96CF7BC93C6A}" type="sibTrans" cxnId="{D5D0E66B-B034-4BDD-B8D0-1767F6AFF1FC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1479CCDD-D43C-48F1-834D-791BBB946F2A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Harry Peacock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Deputy Director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Prevention, Early Intervention &amp; Acute Services</a:t>
          </a:r>
        </a:p>
      </dgm:t>
    </dgm:pt>
    <dgm:pt modelId="{9BAAA0AC-8F21-4A4F-9331-DA30400AB6E3}" type="parTrans" cxnId="{D1B400B4-E518-4D7A-9F55-F1D141B5B2B2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D5BCE61A-5C89-4950-8AC8-CFF45A86BE01}" type="sibTrans" cxnId="{D1B400B4-E518-4D7A-9F55-F1D141B5B2B2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028F62C7-59C2-418B-A11A-D34D3E13CA0C}">
      <dgm:prSet custT="1"/>
      <dgm:spPr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r>
            <a:rPr lang="en-GB" sz="1100" b="1" kern="1200">
              <a:solidFill>
                <a:schemeClr val="tx1"/>
              </a:solidFill>
              <a:latin typeface="+mn-lt"/>
            </a:rPr>
            <a:t>Tania Scott</a:t>
          </a:r>
        </a:p>
        <a:p>
          <a:r>
            <a:rPr lang="en-GB" sz="1100" b="1" kern="1200">
              <a:solidFill>
                <a:prstClr val="black"/>
              </a:solidFill>
              <a:latin typeface="+mn-lt"/>
              <a:ea typeface="+mn-ea"/>
              <a:cs typeface="+mn-cs"/>
            </a:rPr>
            <a:t>Service</a:t>
          </a:r>
          <a:r>
            <a:rPr lang="en-GB" sz="1100" b="1" kern="1200">
              <a:solidFill>
                <a:schemeClr val="tx1"/>
              </a:solidFill>
              <a:latin typeface="+mn-lt"/>
            </a:rPr>
            <a:t> Manager</a:t>
          </a:r>
        </a:p>
        <a:p>
          <a:r>
            <a:rPr lang="en-GB" sz="1100" b="1" kern="1200">
              <a:solidFill>
                <a:schemeClr val="tx1"/>
              </a:solidFill>
              <a:latin typeface="+mn-lt"/>
            </a:rPr>
            <a:t> Access, SMART &amp; EDT</a:t>
          </a:r>
        </a:p>
      </dgm:t>
    </dgm:pt>
    <dgm:pt modelId="{6DCF304D-E995-465D-ADC1-634EF0CF2422}" type="parTrans" cxnId="{D03DA468-D61C-44BB-BA44-07F40DDAB4F5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384ECF70-E4E3-432C-874E-35FFCEDBB1FE}" type="sibTrans" cxnId="{D03DA468-D61C-44BB-BA44-07F40DDAB4F5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88FA97CD-AD74-4504-8EF7-5547E52D331B}">
      <dgm:prSet custT="1"/>
      <dgm:spPr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Monica Burnett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Service Manager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 Reablement &amp; Hospital</a:t>
          </a:r>
        </a:p>
      </dgm:t>
    </dgm:pt>
    <dgm:pt modelId="{CE5123E2-322F-40D8-AAC6-8461D9E1DBE9}" type="parTrans" cxnId="{07B91D0B-13B6-454E-8DD3-A73E86B9CD36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DB0C3092-EA61-4AEE-A9E8-338847E65A22}" type="sibTrans" cxnId="{07B91D0B-13B6-454E-8DD3-A73E86B9CD36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2E71F7F5-C510-4EC6-8C60-11688313A391}">
      <dgm:prSet custT="1"/>
      <dgm:spPr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r>
            <a:rPr lang="en-GB" sz="1100" b="1" kern="1200">
              <a:solidFill>
                <a:schemeClr val="tx1"/>
              </a:solidFill>
              <a:latin typeface="+mn-lt"/>
            </a:rPr>
            <a:t>Yvonne Olasunkanmi</a:t>
          </a:r>
        </a:p>
        <a:p>
          <a:r>
            <a:rPr lang="en-GB" sz="1100" b="1" kern="1200">
              <a:solidFill>
                <a:prstClr val="black"/>
              </a:solidFill>
              <a:latin typeface="+mn-lt"/>
              <a:ea typeface="+mn-ea"/>
              <a:cs typeface="+mn-cs"/>
            </a:rPr>
            <a:t>Service</a:t>
          </a:r>
          <a:r>
            <a:rPr lang="en-GB" sz="1100" b="1" kern="1200">
              <a:solidFill>
                <a:schemeClr val="tx1"/>
              </a:solidFill>
              <a:latin typeface="+mn-lt"/>
            </a:rPr>
            <a:t> Manager (POT)</a:t>
          </a:r>
        </a:p>
        <a:p>
          <a:r>
            <a:rPr lang="en-GB" sz="1100" b="1" kern="1200">
              <a:solidFill>
                <a:schemeClr val="tx1"/>
              </a:solidFill>
              <a:latin typeface="+mn-lt"/>
            </a:rPr>
            <a:t> OT, Equipment &amp; Sensory</a:t>
          </a:r>
        </a:p>
      </dgm:t>
    </dgm:pt>
    <dgm:pt modelId="{62F68D2A-12B9-4D8D-A75E-BDB34BE84EB2}" type="parTrans" cxnId="{9CF2D45F-6785-406F-91D7-D72C5C6090AE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00FD9AF8-D90C-427A-B87C-A6274BDF7DDB}" type="sibTrans" cxnId="{9CF2D45F-6785-406F-91D7-D72C5C6090AE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1E7F0098-E2FA-4FF3-B6E0-5889ED36FE80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Balfour Muhammad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Service Manager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Reviews</a:t>
          </a:r>
        </a:p>
      </dgm:t>
    </dgm:pt>
    <dgm:pt modelId="{3D7B4925-9146-43B7-AE1E-2CA83C72137B}" type="parTrans" cxnId="{2E7BEFBB-8CF2-4EF7-B85D-BAE5F4054AE6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FE93069C-6AA0-4968-84D5-2AAB4414D4D6}" type="sibTrans" cxnId="{2E7BEFBB-8CF2-4EF7-B85D-BAE5F4054AE6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206AE3DD-22FD-4A30-BCD7-D2005E23921E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Kofi Diawuo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Service Manager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 Long-Term Support, Safeguarding &amp; DOLS</a:t>
          </a:r>
        </a:p>
      </dgm:t>
    </dgm:pt>
    <dgm:pt modelId="{761A0468-235D-4D66-A4CE-88569D339F20}" type="parTrans" cxnId="{B1D98E99-05D2-40A5-8512-BBFB9F797119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E19A7D04-1D2F-49AE-BFCB-3495D90AF30E}" type="sibTrans" cxnId="{B1D98E99-05D2-40A5-8512-BBFB9F797119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5CD62C4A-B51B-4BDA-B6A8-2B0CB237018A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Mamta Ram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Service Manager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 MH &amp; AMHP</a:t>
          </a:r>
        </a:p>
      </dgm:t>
    </dgm:pt>
    <dgm:pt modelId="{73F3FCEA-C72A-4227-986A-72F6983341E6}" type="parTrans" cxnId="{5301588A-1C8F-43BC-8160-5DC8D9028C89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81A72351-A628-4F17-A3F5-147C2205684A}" type="sibTrans" cxnId="{5301588A-1C8F-43BC-8160-5DC8D9028C89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9BA945F5-F0F2-416D-8B6E-9F0DD57241BB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Peter Beke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Service Manager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 Learning Disability, Autism &amp; Direct Services</a:t>
          </a:r>
        </a:p>
      </dgm:t>
    </dgm:pt>
    <dgm:pt modelId="{5A466545-FF31-418A-8DF7-F05B17542012}" type="parTrans" cxnId="{DB8D7AE3-2CA3-4BFF-AF29-17F99564BDB7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8E38D25E-0824-40C6-8991-2CDD2B035D65}" type="sibTrans" cxnId="{DB8D7AE3-2CA3-4BFF-AF29-17F99564BDB7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65F908FC-5CF5-479B-962B-107DBA76CD5B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Victor Nene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Head of Service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Quality &amp; Improvement</a:t>
          </a:r>
        </a:p>
      </dgm:t>
    </dgm:pt>
    <dgm:pt modelId="{4EF33C79-6654-48C8-8FD2-1005F967B19A}" type="parTrans" cxnId="{5BE767C0-E469-4A2D-91AB-BDF95843B128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57ACD7FE-DA9E-43DA-82F8-8F602132B22C}" type="sibTrans" cxnId="{5BE767C0-E469-4A2D-91AB-BDF95843B128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C144B87C-AC0D-4150-A815-91F92C11BB6E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Mary Francis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Service Manager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 PSW</a:t>
          </a:r>
        </a:p>
      </dgm:t>
    </dgm:pt>
    <dgm:pt modelId="{20061872-F6C3-48A6-BC8F-33B5FDF48A57}" type="parTrans" cxnId="{63FFDC0E-EA08-4C7D-A968-147811A252D4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AF8F8110-46FA-4A0C-99AE-05742D2C0981}" type="sibTrans" cxnId="{63FFDC0E-EA08-4C7D-A968-147811A252D4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9C9C1029-2EC2-4359-B16B-5290AF393024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Duc Tran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Transformation Officer</a:t>
          </a:r>
        </a:p>
      </dgm:t>
    </dgm:pt>
    <dgm:pt modelId="{F9BAFEF2-DA68-4A0D-B6E2-93F11855DED7}" type="parTrans" cxnId="{F898425C-FD0B-48E1-BBEA-BD26AFD7785D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DA3C2523-3B91-47A3-8A0F-F1B5991E8609}" type="sibTrans" cxnId="{F898425C-FD0B-48E1-BBEA-BD26AFD7785D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E7F55DB7-9A87-440E-89CD-17C439D13DAB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Sonny Butler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Service Manager (Locum)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Mental Health</a:t>
          </a:r>
        </a:p>
      </dgm:t>
    </dgm:pt>
    <dgm:pt modelId="{738F9D9D-35C8-4FB6-87BB-8A3BF9C075E2}" type="parTrans" cxnId="{4A9EA745-F951-4DB6-B81A-C3F92F1C065B}">
      <dgm:prSet/>
      <dgm:spPr/>
      <dgm:t>
        <a:bodyPr/>
        <a:lstStyle/>
        <a:p>
          <a:endParaRPr lang="en-GB"/>
        </a:p>
      </dgm:t>
    </dgm:pt>
    <dgm:pt modelId="{29ED29AB-E53B-4955-AF85-7FAF27301BB1}" type="sibTrans" cxnId="{4A9EA745-F951-4DB6-B81A-C3F92F1C065B}">
      <dgm:prSet/>
      <dgm:spPr/>
      <dgm:t>
        <a:bodyPr/>
        <a:lstStyle/>
        <a:p>
          <a:endParaRPr lang="en-GB"/>
        </a:p>
      </dgm:t>
    </dgm:pt>
    <dgm:pt modelId="{4C5B5B24-F836-4E4A-A57A-0964000DD6F2}">
      <dgm:prSet phldrT="[Text]" phldr="0" custT="1"/>
      <dgm:spPr>
        <a:solidFill>
          <a:srgbClr val="FF860D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Hansa Halai</a:t>
          </a:r>
        </a:p>
        <a:p>
          <a:r>
            <a:rPr lang="en-GB" sz="1100" b="1">
              <a:solidFill>
                <a:schemeClr val="tx1"/>
              </a:solidFill>
              <a:latin typeface="+mn-lt"/>
            </a:rPr>
            <a:t>Executive Assistant to Director</a:t>
          </a:r>
        </a:p>
      </dgm:t>
    </dgm:pt>
    <dgm:pt modelId="{B3F7C3E0-7169-4C4F-A686-48E9DB034E53}" type="sibTrans" cxnId="{683F618B-793C-4A06-9DC2-543A189D4C10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417AF978-AD45-475C-9D42-77291F1B0AB9}" type="parTrans" cxnId="{683F618B-793C-4A06-9DC2-543A189D4C10}">
      <dgm:prSet/>
      <dgm:spPr/>
      <dgm:t>
        <a:bodyPr/>
        <a:lstStyle/>
        <a:p>
          <a:endParaRPr lang="en-GB" sz="1100">
            <a:latin typeface="+mn-lt"/>
          </a:endParaRPr>
        </a:p>
      </dgm:t>
    </dgm:pt>
    <dgm:pt modelId="{99AD1ED8-E4D0-46F9-B378-1CB91354BF22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Service Manager (Vacant)</a:t>
          </a:r>
        </a:p>
        <a:p>
          <a:r>
            <a:rPr lang="en-GB" sz="1100" b="1">
              <a:solidFill>
                <a:schemeClr val="tx1"/>
              </a:solidFill>
            </a:rPr>
            <a:t>Quality and Assurance</a:t>
          </a:r>
          <a:endParaRPr lang="en-GB" sz="1100" b="1">
            <a:solidFill>
              <a:schemeClr val="tx1"/>
            </a:solidFill>
            <a:latin typeface="+mn-lt"/>
          </a:endParaRPr>
        </a:p>
      </dgm:t>
    </dgm:pt>
    <dgm:pt modelId="{E40D7633-30B4-4091-B866-AC92E462A12C}" type="parTrans" cxnId="{13B57A2F-A87C-42F7-89BA-D5863F331739}">
      <dgm:prSet/>
      <dgm:spPr/>
      <dgm:t>
        <a:bodyPr/>
        <a:lstStyle/>
        <a:p>
          <a:endParaRPr lang="en-GB"/>
        </a:p>
      </dgm:t>
    </dgm:pt>
    <dgm:pt modelId="{4993A367-E0D7-4F61-A5B8-5889F132851D}" type="sibTrans" cxnId="{13B57A2F-A87C-42F7-89BA-D5863F331739}">
      <dgm:prSet/>
      <dgm:spPr/>
      <dgm:t>
        <a:bodyPr/>
        <a:lstStyle/>
        <a:p>
          <a:endParaRPr lang="en-GB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FCF606-1567-43CB-AE49-AB2F6500A8EF}" type="pres">
      <dgm:prSet presAssocID="{3A45E415-F056-43A2-8957-57F4C074B073}" presName="hierRoot1" presStyleCnt="0">
        <dgm:presLayoutVars>
          <dgm:hierBranch val="init"/>
        </dgm:presLayoutVars>
      </dgm:prSet>
      <dgm:spPr/>
    </dgm:pt>
    <dgm:pt modelId="{2E94FC04-23C9-4085-8193-B218DC0DB784}" type="pres">
      <dgm:prSet presAssocID="{3A45E415-F056-43A2-8957-57F4C074B073}" presName="rootComposite1" presStyleCnt="0"/>
      <dgm:spPr/>
    </dgm:pt>
    <dgm:pt modelId="{A173366D-72AF-4857-8C0E-6FFD633C7360}" type="pres">
      <dgm:prSet presAssocID="{3A45E415-F056-43A2-8957-57F4C074B073}" presName="rootText1" presStyleLbl="node0" presStyleIdx="0" presStyleCnt="2" custScaleX="470910" custScaleY="224864">
        <dgm:presLayoutVars>
          <dgm:chPref val="3"/>
        </dgm:presLayoutVars>
      </dgm:prSet>
      <dgm:spPr/>
    </dgm:pt>
    <dgm:pt modelId="{8FE1D697-C011-4962-9BDE-C9979514167B}" type="pres">
      <dgm:prSet presAssocID="{3A45E415-F056-43A2-8957-57F4C074B073}" presName="rootConnector1" presStyleLbl="node1" presStyleIdx="0" presStyleCnt="0"/>
      <dgm:spPr/>
    </dgm:pt>
    <dgm:pt modelId="{05B33FBF-101D-4C34-8164-F8BEF8E11E76}" type="pres">
      <dgm:prSet presAssocID="{3A45E415-F056-43A2-8957-57F4C074B073}" presName="hierChild2" presStyleCnt="0"/>
      <dgm:spPr/>
    </dgm:pt>
    <dgm:pt modelId="{3FDD7B31-33AF-41A6-90B4-6BD4D34F6E8F}" type="pres">
      <dgm:prSet presAssocID="{9BAAA0AC-8F21-4A4F-9331-DA30400AB6E3}" presName="Name37" presStyleLbl="parChTrans1D2" presStyleIdx="0" presStyleCnt="3" custSzX="3060000" custSzY="720002"/>
      <dgm:spPr/>
    </dgm:pt>
    <dgm:pt modelId="{54AD3321-2232-4AB7-B7D0-161DE64165D5}" type="pres">
      <dgm:prSet presAssocID="{1479CCDD-D43C-48F1-834D-791BBB946F2A}" presName="hierRoot2" presStyleCnt="0">
        <dgm:presLayoutVars>
          <dgm:hierBranch val="init"/>
        </dgm:presLayoutVars>
      </dgm:prSet>
      <dgm:spPr/>
    </dgm:pt>
    <dgm:pt modelId="{55B8995B-B2C3-458B-B901-BAD0C290F54C}" type="pres">
      <dgm:prSet presAssocID="{1479CCDD-D43C-48F1-834D-791BBB946F2A}" presName="rootComposite" presStyleCnt="0"/>
      <dgm:spPr/>
    </dgm:pt>
    <dgm:pt modelId="{A82E850D-3106-4028-88B6-7AEDEDBA2CF9}" type="pres">
      <dgm:prSet presAssocID="{1479CCDD-D43C-48F1-834D-791BBB946F2A}" presName="rootText" presStyleLbl="node2" presStyleIdx="0" presStyleCnt="3" custScaleX="470910" custScaleY="224864" custLinFactNeighborX="-66131">
        <dgm:presLayoutVars>
          <dgm:chPref val="3"/>
        </dgm:presLayoutVars>
      </dgm:prSet>
      <dgm:spPr/>
    </dgm:pt>
    <dgm:pt modelId="{135299CE-197C-437F-A378-725868900A76}" type="pres">
      <dgm:prSet presAssocID="{1479CCDD-D43C-48F1-834D-791BBB946F2A}" presName="rootConnector" presStyleLbl="node2" presStyleIdx="0" presStyleCnt="3"/>
      <dgm:spPr/>
    </dgm:pt>
    <dgm:pt modelId="{B9A6F75D-BF5D-4DCB-A755-2D44D489E692}" type="pres">
      <dgm:prSet presAssocID="{1479CCDD-D43C-48F1-834D-791BBB946F2A}" presName="hierChild4" presStyleCnt="0"/>
      <dgm:spPr/>
    </dgm:pt>
    <dgm:pt modelId="{A630565A-656B-449A-B55C-19DD99397AFC}" type="pres">
      <dgm:prSet presAssocID="{62F68D2A-12B9-4D8D-A75E-BDB34BE84EB2}" presName="Name37" presStyleLbl="parChTrans1D3" presStyleIdx="0" presStyleCnt="11" custSzX="3060004" custSzY="720000"/>
      <dgm:spPr/>
    </dgm:pt>
    <dgm:pt modelId="{A21ECA25-9E86-4134-97A4-C8394AD3B5C8}" type="pres">
      <dgm:prSet presAssocID="{2E71F7F5-C510-4EC6-8C60-11688313A391}" presName="hierRoot2" presStyleCnt="0">
        <dgm:presLayoutVars>
          <dgm:hierBranch val="init"/>
        </dgm:presLayoutVars>
      </dgm:prSet>
      <dgm:spPr/>
    </dgm:pt>
    <dgm:pt modelId="{564BF2FD-F901-4880-8EA2-9ADFC366A62F}" type="pres">
      <dgm:prSet presAssocID="{2E71F7F5-C510-4EC6-8C60-11688313A391}" presName="rootComposite" presStyleCnt="0"/>
      <dgm:spPr/>
    </dgm:pt>
    <dgm:pt modelId="{866844CC-BE58-48CD-B264-ECB251B5217C}" type="pres">
      <dgm:prSet presAssocID="{2E71F7F5-C510-4EC6-8C60-11688313A391}" presName="rootText" presStyleLbl="node3" presStyleIdx="0" presStyleCnt="11" custScaleX="470910" custScaleY="224864" custLinFactNeighborX="-66131">
        <dgm:presLayoutVars>
          <dgm:chPref val="3"/>
        </dgm:presLayoutVars>
      </dgm:prSet>
      <dgm:spPr>
        <a:xfrm>
          <a:off x="754498" y="2025609"/>
          <a:ext cx="2748841" cy="727117"/>
        </a:xfrm>
        <a:prstGeom prst="rect">
          <a:avLst/>
        </a:prstGeom>
      </dgm:spPr>
    </dgm:pt>
    <dgm:pt modelId="{67066F06-4861-47D0-AACE-BDB07F6BFDEC}" type="pres">
      <dgm:prSet presAssocID="{2E71F7F5-C510-4EC6-8C60-11688313A391}" presName="rootConnector" presStyleLbl="node3" presStyleIdx="0" presStyleCnt="11"/>
      <dgm:spPr/>
    </dgm:pt>
    <dgm:pt modelId="{2A0BE1ED-7805-421B-95C8-E9B69BBA0DDD}" type="pres">
      <dgm:prSet presAssocID="{2E71F7F5-C510-4EC6-8C60-11688313A391}" presName="hierChild4" presStyleCnt="0"/>
      <dgm:spPr/>
    </dgm:pt>
    <dgm:pt modelId="{77EB0D48-10A2-494E-A884-23428AF0A691}" type="pres">
      <dgm:prSet presAssocID="{2E71F7F5-C510-4EC6-8C60-11688313A391}" presName="hierChild5" presStyleCnt="0"/>
      <dgm:spPr/>
    </dgm:pt>
    <dgm:pt modelId="{F7FE0C6A-F64F-4E81-9FD2-B0554A884501}" type="pres">
      <dgm:prSet presAssocID="{CE5123E2-322F-40D8-AAC6-8461D9E1DBE9}" presName="Name37" presStyleLbl="parChTrans1D3" presStyleIdx="1" presStyleCnt="11" custSzX="3060004" custSzY="720000"/>
      <dgm:spPr/>
    </dgm:pt>
    <dgm:pt modelId="{7CB48417-2812-4917-8AB3-6391A0FE973F}" type="pres">
      <dgm:prSet presAssocID="{88FA97CD-AD74-4504-8EF7-5547E52D331B}" presName="hierRoot2" presStyleCnt="0">
        <dgm:presLayoutVars>
          <dgm:hierBranch val="init"/>
        </dgm:presLayoutVars>
      </dgm:prSet>
      <dgm:spPr/>
    </dgm:pt>
    <dgm:pt modelId="{180046D3-4795-4A32-9223-8FDDF09B16DC}" type="pres">
      <dgm:prSet presAssocID="{88FA97CD-AD74-4504-8EF7-5547E52D331B}" presName="rootComposite" presStyleCnt="0"/>
      <dgm:spPr/>
    </dgm:pt>
    <dgm:pt modelId="{4728571C-3E08-46AF-A78A-9D15F240369A}" type="pres">
      <dgm:prSet presAssocID="{88FA97CD-AD74-4504-8EF7-5547E52D331B}" presName="rootText" presStyleLbl="node3" presStyleIdx="1" presStyleCnt="11" custScaleX="470910" custScaleY="224864" custLinFactNeighborX="-66131">
        <dgm:presLayoutVars>
          <dgm:chPref val="3"/>
        </dgm:presLayoutVars>
      </dgm:prSet>
      <dgm:spPr>
        <a:xfrm>
          <a:off x="754498" y="2962643"/>
          <a:ext cx="2748841" cy="727117"/>
        </a:xfrm>
        <a:prstGeom prst="rect">
          <a:avLst/>
        </a:prstGeom>
      </dgm:spPr>
    </dgm:pt>
    <dgm:pt modelId="{37C753E7-FE3C-4B22-921E-13D7A384D109}" type="pres">
      <dgm:prSet presAssocID="{88FA97CD-AD74-4504-8EF7-5547E52D331B}" presName="rootConnector" presStyleLbl="node3" presStyleIdx="1" presStyleCnt="11"/>
      <dgm:spPr/>
    </dgm:pt>
    <dgm:pt modelId="{5B91E63C-8166-452E-9562-2B25B214863B}" type="pres">
      <dgm:prSet presAssocID="{88FA97CD-AD74-4504-8EF7-5547E52D331B}" presName="hierChild4" presStyleCnt="0"/>
      <dgm:spPr/>
    </dgm:pt>
    <dgm:pt modelId="{92C4BABC-E965-4C2A-B556-7A0829CE3327}" type="pres">
      <dgm:prSet presAssocID="{88FA97CD-AD74-4504-8EF7-5547E52D331B}" presName="hierChild5" presStyleCnt="0"/>
      <dgm:spPr/>
    </dgm:pt>
    <dgm:pt modelId="{3527DA16-81B6-4841-8734-FDDCD3313C06}" type="pres">
      <dgm:prSet presAssocID="{6DCF304D-E995-465D-ADC1-634EF0CF2422}" presName="Name37" presStyleLbl="parChTrans1D3" presStyleIdx="2" presStyleCnt="11" custSzX="3060004" custSzY="720000"/>
      <dgm:spPr/>
    </dgm:pt>
    <dgm:pt modelId="{4530A986-1ACA-462E-B3EB-1573490FCE9C}" type="pres">
      <dgm:prSet presAssocID="{028F62C7-59C2-418B-A11A-D34D3E13CA0C}" presName="hierRoot2" presStyleCnt="0">
        <dgm:presLayoutVars>
          <dgm:hierBranch val="init"/>
        </dgm:presLayoutVars>
      </dgm:prSet>
      <dgm:spPr/>
    </dgm:pt>
    <dgm:pt modelId="{110FC34D-C025-48E8-9BD6-0255BE844AFE}" type="pres">
      <dgm:prSet presAssocID="{028F62C7-59C2-418B-A11A-D34D3E13CA0C}" presName="rootComposite" presStyleCnt="0"/>
      <dgm:spPr/>
    </dgm:pt>
    <dgm:pt modelId="{A166E84F-6B63-4C4B-96E3-2607ADC1DE05}" type="pres">
      <dgm:prSet presAssocID="{028F62C7-59C2-418B-A11A-D34D3E13CA0C}" presName="rootText" presStyleLbl="node3" presStyleIdx="2" presStyleCnt="11" custScaleX="470910" custScaleY="224864" custLinFactNeighborX="-66131">
        <dgm:presLayoutVars>
          <dgm:chPref val="3"/>
        </dgm:presLayoutVars>
      </dgm:prSet>
      <dgm:spPr>
        <a:xfrm>
          <a:off x="754498" y="3899677"/>
          <a:ext cx="2748841" cy="727117"/>
        </a:xfrm>
        <a:prstGeom prst="rect">
          <a:avLst/>
        </a:prstGeom>
      </dgm:spPr>
    </dgm:pt>
    <dgm:pt modelId="{6DFC7CDC-D1A8-42AB-AEF4-D5CEF45442C3}" type="pres">
      <dgm:prSet presAssocID="{028F62C7-59C2-418B-A11A-D34D3E13CA0C}" presName="rootConnector" presStyleLbl="node3" presStyleIdx="2" presStyleCnt="11"/>
      <dgm:spPr/>
    </dgm:pt>
    <dgm:pt modelId="{FB461FA6-B80C-4C19-BC6C-087B6F8D058F}" type="pres">
      <dgm:prSet presAssocID="{028F62C7-59C2-418B-A11A-D34D3E13CA0C}" presName="hierChild4" presStyleCnt="0"/>
      <dgm:spPr/>
    </dgm:pt>
    <dgm:pt modelId="{FE3FB897-317B-40D4-994F-428841DAE714}" type="pres">
      <dgm:prSet presAssocID="{028F62C7-59C2-418B-A11A-D34D3E13CA0C}" presName="hierChild5" presStyleCnt="0"/>
      <dgm:spPr/>
    </dgm:pt>
    <dgm:pt modelId="{9CC59772-585A-495D-A0CF-61123DE2AB41}" type="pres">
      <dgm:prSet presAssocID="{1479CCDD-D43C-48F1-834D-791BBB946F2A}" presName="hierChild5" presStyleCnt="0"/>
      <dgm:spPr/>
    </dgm:pt>
    <dgm:pt modelId="{4850E26B-8905-4226-90F5-82C3A5C9F1D2}" type="pres">
      <dgm:prSet presAssocID="{4EF33C79-6654-48C8-8FD2-1005F967B19A}" presName="Name37" presStyleLbl="parChTrans1D2" presStyleIdx="1" presStyleCnt="3" custSzX="3060000" custSzY="720002"/>
      <dgm:spPr/>
    </dgm:pt>
    <dgm:pt modelId="{F0B36FCB-3FB6-45C9-B47B-CBAD7B9E37C6}" type="pres">
      <dgm:prSet presAssocID="{65F908FC-5CF5-479B-962B-107DBA76CD5B}" presName="hierRoot2" presStyleCnt="0">
        <dgm:presLayoutVars>
          <dgm:hierBranch val="init"/>
        </dgm:presLayoutVars>
      </dgm:prSet>
      <dgm:spPr/>
    </dgm:pt>
    <dgm:pt modelId="{A3F5805C-F7BF-49B0-B05B-689157DDAEFF}" type="pres">
      <dgm:prSet presAssocID="{65F908FC-5CF5-479B-962B-107DBA76CD5B}" presName="rootComposite" presStyleCnt="0"/>
      <dgm:spPr/>
    </dgm:pt>
    <dgm:pt modelId="{0D489764-F467-4DC8-B549-3A156F62001A}" type="pres">
      <dgm:prSet presAssocID="{65F908FC-5CF5-479B-962B-107DBA76CD5B}" presName="rootText" presStyleLbl="node2" presStyleIdx="1" presStyleCnt="3" custScaleX="470910" custScaleY="224864">
        <dgm:presLayoutVars>
          <dgm:chPref val="3"/>
        </dgm:presLayoutVars>
      </dgm:prSet>
      <dgm:spPr/>
    </dgm:pt>
    <dgm:pt modelId="{73714455-C7DE-4201-8CB6-E151FE17773F}" type="pres">
      <dgm:prSet presAssocID="{65F908FC-5CF5-479B-962B-107DBA76CD5B}" presName="rootConnector" presStyleLbl="node2" presStyleIdx="1" presStyleCnt="3"/>
      <dgm:spPr/>
    </dgm:pt>
    <dgm:pt modelId="{7694552E-3505-4D17-A27F-D7E06BE34A92}" type="pres">
      <dgm:prSet presAssocID="{65F908FC-5CF5-479B-962B-107DBA76CD5B}" presName="hierChild4" presStyleCnt="0"/>
      <dgm:spPr/>
    </dgm:pt>
    <dgm:pt modelId="{81092A90-FA65-4B08-91BA-061FF5CBDDE0}" type="pres">
      <dgm:prSet presAssocID="{20061872-F6C3-48A6-BC8F-33B5FDF48A57}" presName="Name37" presStyleLbl="parChTrans1D3" presStyleIdx="3" presStyleCnt="11" custSzX="3060004" custSzY="720000"/>
      <dgm:spPr/>
    </dgm:pt>
    <dgm:pt modelId="{A24937CA-0EF7-478C-A046-87D5799EC55B}" type="pres">
      <dgm:prSet presAssocID="{C144B87C-AC0D-4150-A815-91F92C11BB6E}" presName="hierRoot2" presStyleCnt="0">
        <dgm:presLayoutVars>
          <dgm:hierBranch val="init"/>
        </dgm:presLayoutVars>
      </dgm:prSet>
      <dgm:spPr/>
    </dgm:pt>
    <dgm:pt modelId="{C34AA45C-5A76-43DD-8764-C82FE1EF4F43}" type="pres">
      <dgm:prSet presAssocID="{C144B87C-AC0D-4150-A815-91F92C11BB6E}" presName="rootComposite" presStyleCnt="0"/>
      <dgm:spPr/>
    </dgm:pt>
    <dgm:pt modelId="{70E9EC1D-6955-40B3-BBAF-4D38B3EB6E06}" type="pres">
      <dgm:prSet presAssocID="{C144B87C-AC0D-4150-A815-91F92C11BB6E}" presName="rootText" presStyleLbl="node3" presStyleIdx="3" presStyleCnt="11" custScaleX="470910" custScaleY="224864">
        <dgm:presLayoutVars>
          <dgm:chPref val="3"/>
        </dgm:presLayoutVars>
      </dgm:prSet>
      <dgm:spPr/>
    </dgm:pt>
    <dgm:pt modelId="{FD152EC8-5CAD-4F53-8A3C-325661F71B0E}" type="pres">
      <dgm:prSet presAssocID="{C144B87C-AC0D-4150-A815-91F92C11BB6E}" presName="rootConnector" presStyleLbl="node3" presStyleIdx="3" presStyleCnt="11"/>
      <dgm:spPr/>
    </dgm:pt>
    <dgm:pt modelId="{C6E71A9C-EE73-431A-B2AB-781464CEA9A1}" type="pres">
      <dgm:prSet presAssocID="{C144B87C-AC0D-4150-A815-91F92C11BB6E}" presName="hierChild4" presStyleCnt="0"/>
      <dgm:spPr/>
    </dgm:pt>
    <dgm:pt modelId="{5B880D4C-D52F-4B5A-96D9-416101A18560}" type="pres">
      <dgm:prSet presAssocID="{C144B87C-AC0D-4150-A815-91F92C11BB6E}" presName="hierChild5" presStyleCnt="0"/>
      <dgm:spPr/>
    </dgm:pt>
    <dgm:pt modelId="{3D66675B-D9CA-49AE-841D-758197331EC1}" type="pres">
      <dgm:prSet presAssocID="{F9BAFEF2-DA68-4A0D-B6E2-93F11855DED7}" presName="Name37" presStyleLbl="parChTrans1D3" presStyleIdx="4" presStyleCnt="11" custSzX="3060004" custSzY="720000"/>
      <dgm:spPr/>
    </dgm:pt>
    <dgm:pt modelId="{95284EB6-E79D-4A69-8B8C-94C5582E2889}" type="pres">
      <dgm:prSet presAssocID="{9C9C1029-2EC2-4359-B16B-5290AF393024}" presName="hierRoot2" presStyleCnt="0">
        <dgm:presLayoutVars>
          <dgm:hierBranch val="init"/>
        </dgm:presLayoutVars>
      </dgm:prSet>
      <dgm:spPr/>
    </dgm:pt>
    <dgm:pt modelId="{CBD6345B-870A-4CD1-BAC4-FA4B3792C076}" type="pres">
      <dgm:prSet presAssocID="{9C9C1029-2EC2-4359-B16B-5290AF393024}" presName="rootComposite" presStyleCnt="0"/>
      <dgm:spPr/>
    </dgm:pt>
    <dgm:pt modelId="{8EC489E1-7A47-470B-A500-28E7003FD779}" type="pres">
      <dgm:prSet presAssocID="{9C9C1029-2EC2-4359-B16B-5290AF393024}" presName="rootText" presStyleLbl="node3" presStyleIdx="4" presStyleCnt="11" custScaleX="470910" custScaleY="224864">
        <dgm:presLayoutVars>
          <dgm:chPref val="3"/>
        </dgm:presLayoutVars>
      </dgm:prSet>
      <dgm:spPr/>
    </dgm:pt>
    <dgm:pt modelId="{C62AD0DE-BDB3-441E-8ADB-E054A465F61A}" type="pres">
      <dgm:prSet presAssocID="{9C9C1029-2EC2-4359-B16B-5290AF393024}" presName="rootConnector" presStyleLbl="node3" presStyleIdx="4" presStyleCnt="11"/>
      <dgm:spPr/>
    </dgm:pt>
    <dgm:pt modelId="{E7755BB4-975A-4039-8AB3-70F77EA31017}" type="pres">
      <dgm:prSet presAssocID="{9C9C1029-2EC2-4359-B16B-5290AF393024}" presName="hierChild4" presStyleCnt="0"/>
      <dgm:spPr/>
    </dgm:pt>
    <dgm:pt modelId="{BBAA013B-B060-4AB2-9A29-468CB3035FD0}" type="pres">
      <dgm:prSet presAssocID="{9C9C1029-2EC2-4359-B16B-5290AF393024}" presName="hierChild5" presStyleCnt="0"/>
      <dgm:spPr/>
    </dgm:pt>
    <dgm:pt modelId="{A61EB7B5-F39C-485A-B3A8-95A172F4DFBE}" type="pres">
      <dgm:prSet presAssocID="{E40D7633-30B4-4091-B866-AC92E462A12C}" presName="Name37" presStyleLbl="parChTrans1D3" presStyleIdx="5" presStyleCnt="11" custSzX="3060004" custSzY="720000"/>
      <dgm:spPr/>
    </dgm:pt>
    <dgm:pt modelId="{AEB6CA65-1495-4135-8ED5-804FE990C557}" type="pres">
      <dgm:prSet presAssocID="{99AD1ED8-E4D0-46F9-B378-1CB91354BF22}" presName="hierRoot2" presStyleCnt="0">
        <dgm:presLayoutVars>
          <dgm:hierBranch val="init"/>
        </dgm:presLayoutVars>
      </dgm:prSet>
      <dgm:spPr/>
    </dgm:pt>
    <dgm:pt modelId="{54EFB1C5-58E8-41C8-A587-7E6B3BE621CC}" type="pres">
      <dgm:prSet presAssocID="{99AD1ED8-E4D0-46F9-B378-1CB91354BF22}" presName="rootComposite" presStyleCnt="0"/>
      <dgm:spPr/>
    </dgm:pt>
    <dgm:pt modelId="{91A3662C-22B2-4AF3-B928-ADFD5B2640B6}" type="pres">
      <dgm:prSet presAssocID="{99AD1ED8-E4D0-46F9-B378-1CB91354BF22}" presName="rootText" presStyleLbl="node3" presStyleIdx="5" presStyleCnt="11" custScaleX="470910" custScaleY="224864">
        <dgm:presLayoutVars>
          <dgm:chPref val="3"/>
        </dgm:presLayoutVars>
      </dgm:prSet>
      <dgm:spPr/>
    </dgm:pt>
    <dgm:pt modelId="{7BFB4073-BC38-4437-9C31-1C42D16FE621}" type="pres">
      <dgm:prSet presAssocID="{99AD1ED8-E4D0-46F9-B378-1CB91354BF22}" presName="rootConnector" presStyleLbl="node3" presStyleIdx="5" presStyleCnt="11"/>
      <dgm:spPr/>
    </dgm:pt>
    <dgm:pt modelId="{F6B84D2C-CB46-4CBC-A744-D01B2D1AC92F}" type="pres">
      <dgm:prSet presAssocID="{99AD1ED8-E4D0-46F9-B378-1CB91354BF22}" presName="hierChild4" presStyleCnt="0"/>
      <dgm:spPr/>
    </dgm:pt>
    <dgm:pt modelId="{7A4CCC8D-B685-4255-9168-E4F22DF9EEF6}" type="pres">
      <dgm:prSet presAssocID="{99AD1ED8-E4D0-46F9-B378-1CB91354BF22}" presName="hierChild5" presStyleCnt="0"/>
      <dgm:spPr/>
    </dgm:pt>
    <dgm:pt modelId="{73B01E4D-4B2E-4B4F-99FB-51DCEB3F18C1}" type="pres">
      <dgm:prSet presAssocID="{65F908FC-5CF5-479B-962B-107DBA76CD5B}" presName="hierChild5" presStyleCnt="0"/>
      <dgm:spPr/>
    </dgm:pt>
    <dgm:pt modelId="{558D3B33-D52F-4DAD-838A-9655998D62B4}" type="pres">
      <dgm:prSet presAssocID="{71C61C00-7311-4D8D-8114-D4E52C07001A}" presName="Name37" presStyleLbl="parChTrans1D2" presStyleIdx="2" presStyleCnt="3" custSzX="3060000" custSzY="720002"/>
      <dgm:spPr/>
    </dgm:pt>
    <dgm:pt modelId="{4718BE87-0EE6-407B-B8F7-67A60B7535BF}" type="pres">
      <dgm:prSet presAssocID="{838CF09E-15DF-4513-AC18-78024703CD27}" presName="hierRoot2" presStyleCnt="0">
        <dgm:presLayoutVars>
          <dgm:hierBranch val="init"/>
        </dgm:presLayoutVars>
      </dgm:prSet>
      <dgm:spPr/>
    </dgm:pt>
    <dgm:pt modelId="{A8147784-F7FF-4441-9778-98D44EF72E8F}" type="pres">
      <dgm:prSet presAssocID="{838CF09E-15DF-4513-AC18-78024703CD27}" presName="rootComposite" presStyleCnt="0"/>
      <dgm:spPr/>
    </dgm:pt>
    <dgm:pt modelId="{E29C0AAD-0199-4F3B-A66A-6098EB54FE00}" type="pres">
      <dgm:prSet presAssocID="{838CF09E-15DF-4513-AC18-78024703CD27}" presName="rootText" presStyleLbl="node2" presStyleIdx="2" presStyleCnt="3" custScaleX="470910" custScaleY="224864" custLinFactNeighborX="59536">
        <dgm:presLayoutVars>
          <dgm:chPref val="3"/>
        </dgm:presLayoutVars>
      </dgm:prSet>
      <dgm:spPr/>
    </dgm:pt>
    <dgm:pt modelId="{2680E21E-52C0-4A6F-B28F-261EF0785A12}" type="pres">
      <dgm:prSet presAssocID="{838CF09E-15DF-4513-AC18-78024703CD27}" presName="rootConnector" presStyleLbl="node2" presStyleIdx="2" presStyleCnt="3"/>
      <dgm:spPr/>
    </dgm:pt>
    <dgm:pt modelId="{788CDF83-089A-446B-BB94-CA5A7CF92145}" type="pres">
      <dgm:prSet presAssocID="{838CF09E-15DF-4513-AC18-78024703CD27}" presName="hierChild4" presStyleCnt="0"/>
      <dgm:spPr/>
    </dgm:pt>
    <dgm:pt modelId="{68041FF9-0AA2-4B26-9816-DDC65A064304}" type="pres">
      <dgm:prSet presAssocID="{5A466545-FF31-418A-8DF7-F05B17542012}" presName="Name37" presStyleLbl="parChTrans1D3" presStyleIdx="6" presStyleCnt="11" custSzX="3060002" custSzY="720000"/>
      <dgm:spPr/>
    </dgm:pt>
    <dgm:pt modelId="{9E93F7FE-AF00-418B-81F1-870C09F79A49}" type="pres">
      <dgm:prSet presAssocID="{9BA945F5-F0F2-416D-8B6E-9F0DD57241BB}" presName="hierRoot2" presStyleCnt="0">
        <dgm:presLayoutVars>
          <dgm:hierBranch val="init"/>
        </dgm:presLayoutVars>
      </dgm:prSet>
      <dgm:spPr/>
    </dgm:pt>
    <dgm:pt modelId="{335A9EE7-BDFD-427B-9402-A88E4AE455D5}" type="pres">
      <dgm:prSet presAssocID="{9BA945F5-F0F2-416D-8B6E-9F0DD57241BB}" presName="rootComposite" presStyleCnt="0"/>
      <dgm:spPr/>
    </dgm:pt>
    <dgm:pt modelId="{68306459-5EA2-47A3-838F-42A8BB6706E2}" type="pres">
      <dgm:prSet presAssocID="{9BA945F5-F0F2-416D-8B6E-9F0DD57241BB}" presName="rootText" presStyleLbl="node3" presStyleIdx="6" presStyleCnt="11" custScaleX="470910" custScaleY="224864" custLinFactNeighborX="59536">
        <dgm:presLayoutVars>
          <dgm:chPref val="3"/>
        </dgm:presLayoutVars>
      </dgm:prSet>
      <dgm:spPr/>
    </dgm:pt>
    <dgm:pt modelId="{5AC7B8A4-78B3-42AB-A383-5B326C2A7E56}" type="pres">
      <dgm:prSet presAssocID="{9BA945F5-F0F2-416D-8B6E-9F0DD57241BB}" presName="rootConnector" presStyleLbl="node3" presStyleIdx="6" presStyleCnt="11"/>
      <dgm:spPr/>
    </dgm:pt>
    <dgm:pt modelId="{CC1CC68C-84B3-4F44-A98B-D321B999AD3F}" type="pres">
      <dgm:prSet presAssocID="{9BA945F5-F0F2-416D-8B6E-9F0DD57241BB}" presName="hierChild4" presStyleCnt="0"/>
      <dgm:spPr/>
    </dgm:pt>
    <dgm:pt modelId="{0DA108E7-B4D6-4C2B-906E-ECC3CCFD5EB3}" type="pres">
      <dgm:prSet presAssocID="{9BA945F5-F0F2-416D-8B6E-9F0DD57241BB}" presName="hierChild5" presStyleCnt="0"/>
      <dgm:spPr/>
    </dgm:pt>
    <dgm:pt modelId="{347561CA-BF1E-4AED-AACB-EFC09FF7B6CE}" type="pres">
      <dgm:prSet presAssocID="{73F3FCEA-C72A-4227-986A-72F6983341E6}" presName="Name37" presStyleLbl="parChTrans1D3" presStyleIdx="7" presStyleCnt="11" custSzX="3060002" custSzY="720000"/>
      <dgm:spPr/>
    </dgm:pt>
    <dgm:pt modelId="{ABF30206-A1CF-4CDD-BA57-323830A2EB98}" type="pres">
      <dgm:prSet presAssocID="{5CD62C4A-B51B-4BDA-B6A8-2B0CB237018A}" presName="hierRoot2" presStyleCnt="0">
        <dgm:presLayoutVars>
          <dgm:hierBranch val="init"/>
        </dgm:presLayoutVars>
      </dgm:prSet>
      <dgm:spPr/>
    </dgm:pt>
    <dgm:pt modelId="{79F88000-5390-4FDD-9DF2-F49D1969B679}" type="pres">
      <dgm:prSet presAssocID="{5CD62C4A-B51B-4BDA-B6A8-2B0CB237018A}" presName="rootComposite" presStyleCnt="0"/>
      <dgm:spPr/>
    </dgm:pt>
    <dgm:pt modelId="{4B0ED898-5C8F-4DDE-841D-C155B55246BE}" type="pres">
      <dgm:prSet presAssocID="{5CD62C4A-B51B-4BDA-B6A8-2B0CB237018A}" presName="rootText" presStyleLbl="node3" presStyleIdx="7" presStyleCnt="11" custScaleX="470910" custScaleY="224864" custLinFactNeighborX="59536">
        <dgm:presLayoutVars>
          <dgm:chPref val="3"/>
        </dgm:presLayoutVars>
      </dgm:prSet>
      <dgm:spPr/>
    </dgm:pt>
    <dgm:pt modelId="{51EC672E-BB58-4F22-970A-211DAD0DA3C1}" type="pres">
      <dgm:prSet presAssocID="{5CD62C4A-B51B-4BDA-B6A8-2B0CB237018A}" presName="rootConnector" presStyleLbl="node3" presStyleIdx="7" presStyleCnt="11"/>
      <dgm:spPr/>
    </dgm:pt>
    <dgm:pt modelId="{CC0B97EF-2C11-461D-9352-1F924B620B47}" type="pres">
      <dgm:prSet presAssocID="{5CD62C4A-B51B-4BDA-B6A8-2B0CB237018A}" presName="hierChild4" presStyleCnt="0"/>
      <dgm:spPr/>
    </dgm:pt>
    <dgm:pt modelId="{B46EAA95-6E7F-4669-A53A-E199C9D31D91}" type="pres">
      <dgm:prSet presAssocID="{5CD62C4A-B51B-4BDA-B6A8-2B0CB237018A}" presName="hierChild5" presStyleCnt="0"/>
      <dgm:spPr/>
    </dgm:pt>
    <dgm:pt modelId="{9D76B9EE-8D4B-42D4-97DD-611B8ED8D12C}" type="pres">
      <dgm:prSet presAssocID="{738F9D9D-35C8-4FB6-87BB-8A3BF9C075E2}" presName="Name37" presStyleLbl="parChTrans1D3" presStyleIdx="8" presStyleCnt="11" custSzX="3060002" custSzY="720000"/>
      <dgm:spPr/>
    </dgm:pt>
    <dgm:pt modelId="{3A5D9DDF-3FA7-480D-AD34-1723B5B9665F}" type="pres">
      <dgm:prSet presAssocID="{E7F55DB7-9A87-440E-89CD-17C439D13DAB}" presName="hierRoot2" presStyleCnt="0">
        <dgm:presLayoutVars>
          <dgm:hierBranch val="init"/>
        </dgm:presLayoutVars>
      </dgm:prSet>
      <dgm:spPr/>
    </dgm:pt>
    <dgm:pt modelId="{61479B72-8AAA-49FE-A34F-07DDDBDAB9F1}" type="pres">
      <dgm:prSet presAssocID="{E7F55DB7-9A87-440E-89CD-17C439D13DAB}" presName="rootComposite" presStyleCnt="0"/>
      <dgm:spPr/>
    </dgm:pt>
    <dgm:pt modelId="{A4FB7678-C0A7-496C-BC40-61A6D1621A70}" type="pres">
      <dgm:prSet presAssocID="{E7F55DB7-9A87-440E-89CD-17C439D13DAB}" presName="rootText" presStyleLbl="node3" presStyleIdx="8" presStyleCnt="11" custScaleX="470910" custScaleY="224864" custLinFactNeighborX="62054">
        <dgm:presLayoutVars>
          <dgm:chPref val="3"/>
        </dgm:presLayoutVars>
      </dgm:prSet>
      <dgm:spPr/>
    </dgm:pt>
    <dgm:pt modelId="{A65E0AE3-3CA3-4D7F-B445-F4F4827A410A}" type="pres">
      <dgm:prSet presAssocID="{E7F55DB7-9A87-440E-89CD-17C439D13DAB}" presName="rootConnector" presStyleLbl="node3" presStyleIdx="8" presStyleCnt="11"/>
      <dgm:spPr/>
    </dgm:pt>
    <dgm:pt modelId="{1D881CA5-A5DF-4852-BDCC-BF1241CC9CBE}" type="pres">
      <dgm:prSet presAssocID="{E7F55DB7-9A87-440E-89CD-17C439D13DAB}" presName="hierChild4" presStyleCnt="0"/>
      <dgm:spPr/>
    </dgm:pt>
    <dgm:pt modelId="{9660F37A-797E-4F4A-8345-07DEB2FC49CF}" type="pres">
      <dgm:prSet presAssocID="{E7F55DB7-9A87-440E-89CD-17C439D13DAB}" presName="hierChild5" presStyleCnt="0"/>
      <dgm:spPr/>
    </dgm:pt>
    <dgm:pt modelId="{D49477F9-CDCC-474C-ADFC-9CF0F4377FA9}" type="pres">
      <dgm:prSet presAssocID="{761A0468-235D-4D66-A4CE-88569D339F20}" presName="Name37" presStyleLbl="parChTrans1D3" presStyleIdx="9" presStyleCnt="11" custSzX="3060002" custSzY="720000"/>
      <dgm:spPr/>
    </dgm:pt>
    <dgm:pt modelId="{B642B2F5-FDC0-407B-AF82-5C4C30656390}" type="pres">
      <dgm:prSet presAssocID="{206AE3DD-22FD-4A30-BCD7-D2005E23921E}" presName="hierRoot2" presStyleCnt="0">
        <dgm:presLayoutVars>
          <dgm:hierBranch val="init"/>
        </dgm:presLayoutVars>
      </dgm:prSet>
      <dgm:spPr/>
    </dgm:pt>
    <dgm:pt modelId="{213A30C3-4C25-496B-BBCA-ED09574905C9}" type="pres">
      <dgm:prSet presAssocID="{206AE3DD-22FD-4A30-BCD7-D2005E23921E}" presName="rootComposite" presStyleCnt="0"/>
      <dgm:spPr/>
    </dgm:pt>
    <dgm:pt modelId="{3BA6C50D-A36E-4955-9643-9107A44397E6}" type="pres">
      <dgm:prSet presAssocID="{206AE3DD-22FD-4A30-BCD7-D2005E23921E}" presName="rootText" presStyleLbl="node3" presStyleIdx="9" presStyleCnt="11" custScaleX="470910" custScaleY="224864" custLinFactNeighborX="59536">
        <dgm:presLayoutVars>
          <dgm:chPref val="3"/>
        </dgm:presLayoutVars>
      </dgm:prSet>
      <dgm:spPr/>
    </dgm:pt>
    <dgm:pt modelId="{BED6C21C-AC77-4384-A455-DDE26576EEE5}" type="pres">
      <dgm:prSet presAssocID="{206AE3DD-22FD-4A30-BCD7-D2005E23921E}" presName="rootConnector" presStyleLbl="node3" presStyleIdx="9" presStyleCnt="11"/>
      <dgm:spPr/>
    </dgm:pt>
    <dgm:pt modelId="{3C9E5249-BAEC-43FB-A8BE-A1968D3F2D8B}" type="pres">
      <dgm:prSet presAssocID="{206AE3DD-22FD-4A30-BCD7-D2005E23921E}" presName="hierChild4" presStyleCnt="0"/>
      <dgm:spPr/>
    </dgm:pt>
    <dgm:pt modelId="{D0BB4A51-405F-4F0A-BC44-5709F05961E6}" type="pres">
      <dgm:prSet presAssocID="{206AE3DD-22FD-4A30-BCD7-D2005E23921E}" presName="hierChild5" presStyleCnt="0"/>
      <dgm:spPr/>
    </dgm:pt>
    <dgm:pt modelId="{59237099-B348-4E76-9F44-49533883479D}" type="pres">
      <dgm:prSet presAssocID="{3D7B4925-9146-43B7-AE1E-2CA83C72137B}" presName="Name37" presStyleLbl="parChTrans1D3" presStyleIdx="10" presStyleCnt="11" custSzX="3060002" custSzY="720000"/>
      <dgm:spPr/>
    </dgm:pt>
    <dgm:pt modelId="{439CA331-14E3-4CAA-BD3E-4F4642A0F1D8}" type="pres">
      <dgm:prSet presAssocID="{1E7F0098-E2FA-4FF3-B6E0-5889ED36FE80}" presName="hierRoot2" presStyleCnt="0">
        <dgm:presLayoutVars>
          <dgm:hierBranch val="init"/>
        </dgm:presLayoutVars>
      </dgm:prSet>
      <dgm:spPr/>
    </dgm:pt>
    <dgm:pt modelId="{65617594-AE25-4A0F-A93C-B22A95F8DBA2}" type="pres">
      <dgm:prSet presAssocID="{1E7F0098-E2FA-4FF3-B6E0-5889ED36FE80}" presName="rootComposite" presStyleCnt="0"/>
      <dgm:spPr/>
    </dgm:pt>
    <dgm:pt modelId="{9E6EF0D3-626F-4997-BD26-C9147A771764}" type="pres">
      <dgm:prSet presAssocID="{1E7F0098-E2FA-4FF3-B6E0-5889ED36FE80}" presName="rootText" presStyleLbl="node3" presStyleIdx="10" presStyleCnt="11" custScaleX="470910" custScaleY="224864" custLinFactNeighborX="59536">
        <dgm:presLayoutVars>
          <dgm:chPref val="3"/>
        </dgm:presLayoutVars>
      </dgm:prSet>
      <dgm:spPr/>
    </dgm:pt>
    <dgm:pt modelId="{05B3D980-6F15-49CC-A946-D36C3A8FFF9F}" type="pres">
      <dgm:prSet presAssocID="{1E7F0098-E2FA-4FF3-B6E0-5889ED36FE80}" presName="rootConnector" presStyleLbl="node3" presStyleIdx="10" presStyleCnt="11"/>
      <dgm:spPr/>
    </dgm:pt>
    <dgm:pt modelId="{54B9AC4F-1B35-4287-A23C-473FCBBD07B2}" type="pres">
      <dgm:prSet presAssocID="{1E7F0098-E2FA-4FF3-B6E0-5889ED36FE80}" presName="hierChild4" presStyleCnt="0"/>
      <dgm:spPr/>
    </dgm:pt>
    <dgm:pt modelId="{5C48619B-C3A6-46F0-B225-42E1A65859BA}" type="pres">
      <dgm:prSet presAssocID="{1E7F0098-E2FA-4FF3-B6E0-5889ED36FE80}" presName="hierChild5" presStyleCnt="0"/>
      <dgm:spPr/>
    </dgm:pt>
    <dgm:pt modelId="{04CD98DF-64CE-4CC7-80EB-42D5BC57B08A}" type="pres">
      <dgm:prSet presAssocID="{838CF09E-15DF-4513-AC18-78024703CD27}" presName="hierChild5" presStyleCnt="0"/>
      <dgm:spPr/>
    </dgm:pt>
    <dgm:pt modelId="{384AF728-37C5-44DD-8B2C-EEBFBEAFC38D}" type="pres">
      <dgm:prSet presAssocID="{3A45E415-F056-43A2-8957-57F4C074B073}" presName="hierChild3" presStyleCnt="0"/>
      <dgm:spPr/>
    </dgm:pt>
    <dgm:pt modelId="{142573FE-A7DB-49B9-AA9F-5BF82A763901}" type="pres">
      <dgm:prSet presAssocID="{4C5B5B24-F836-4E4A-A57A-0964000DD6F2}" presName="hierRoot1" presStyleCnt="0">
        <dgm:presLayoutVars>
          <dgm:hierBranch val="init"/>
        </dgm:presLayoutVars>
      </dgm:prSet>
      <dgm:spPr/>
    </dgm:pt>
    <dgm:pt modelId="{F0AC8607-811C-4A6F-8BA0-23157D943FEE}" type="pres">
      <dgm:prSet presAssocID="{4C5B5B24-F836-4E4A-A57A-0964000DD6F2}" presName="rootComposite1" presStyleCnt="0"/>
      <dgm:spPr/>
    </dgm:pt>
    <dgm:pt modelId="{FC0CF885-2F5A-43C2-B73D-CA10CF2A5DFF}" type="pres">
      <dgm:prSet presAssocID="{4C5B5B24-F836-4E4A-A57A-0964000DD6F2}" presName="rootText1" presStyleLbl="node0" presStyleIdx="1" presStyleCnt="2" custScaleX="470910" custScaleY="224864">
        <dgm:presLayoutVars>
          <dgm:chPref val="3"/>
        </dgm:presLayoutVars>
      </dgm:prSet>
      <dgm:spPr/>
    </dgm:pt>
    <dgm:pt modelId="{818FD2F3-04A6-4499-871F-3F2BD5BB8221}" type="pres">
      <dgm:prSet presAssocID="{4C5B5B24-F836-4E4A-A57A-0964000DD6F2}" presName="rootConnector1" presStyleLbl="node1" presStyleIdx="0" presStyleCnt="0"/>
      <dgm:spPr/>
    </dgm:pt>
    <dgm:pt modelId="{D0072A91-7F28-4F2D-B954-AC4FCAB03B4E}" type="pres">
      <dgm:prSet presAssocID="{4C5B5B24-F836-4E4A-A57A-0964000DD6F2}" presName="hierChild2" presStyleCnt="0"/>
      <dgm:spPr/>
    </dgm:pt>
    <dgm:pt modelId="{20A2DEE0-5B87-4A8E-8853-88083281D092}" type="pres">
      <dgm:prSet presAssocID="{4C5B5B24-F836-4E4A-A57A-0964000DD6F2}" presName="hierChild3" presStyleCnt="0"/>
      <dgm:spPr/>
    </dgm:pt>
  </dgm:ptLst>
  <dgm:cxnLst>
    <dgm:cxn modelId="{69C7C805-3FEA-4E39-9541-23F01920313A}" type="presOf" srcId="{206AE3DD-22FD-4A30-BCD7-D2005E23921E}" destId="{3BA6C50D-A36E-4955-9643-9107A44397E6}" srcOrd="0" destOrd="0" presId="urn:microsoft.com/office/officeart/2005/8/layout/orgChart1"/>
    <dgm:cxn modelId="{07B91D0B-13B6-454E-8DD3-A73E86B9CD36}" srcId="{1479CCDD-D43C-48F1-834D-791BBB946F2A}" destId="{88FA97CD-AD74-4504-8EF7-5547E52D331B}" srcOrd="1" destOrd="0" parTransId="{CE5123E2-322F-40D8-AAC6-8461D9E1DBE9}" sibTransId="{DB0C3092-EA61-4AEE-A9E8-338847E65A22}"/>
    <dgm:cxn modelId="{35B4910D-B6A6-44E4-A3C9-BC1EECCCB35C}" type="presOf" srcId="{73F3FCEA-C72A-4227-986A-72F6983341E6}" destId="{347561CA-BF1E-4AED-AACB-EFC09FF7B6CE}" srcOrd="0" destOrd="0" presId="urn:microsoft.com/office/officeart/2005/8/layout/orgChart1"/>
    <dgm:cxn modelId="{A17F1A0E-1C36-4C35-98D8-F3478D4B3D07}" type="presOf" srcId="{88FA97CD-AD74-4504-8EF7-5547E52D331B}" destId="{4728571C-3E08-46AF-A78A-9D15F240369A}" srcOrd="0" destOrd="0" presId="urn:microsoft.com/office/officeart/2005/8/layout/orgChart1"/>
    <dgm:cxn modelId="{63FFDC0E-EA08-4C7D-A968-147811A252D4}" srcId="{65F908FC-5CF5-479B-962B-107DBA76CD5B}" destId="{C144B87C-AC0D-4150-A815-91F92C11BB6E}" srcOrd="0" destOrd="0" parTransId="{20061872-F6C3-48A6-BC8F-33B5FDF48A57}" sibTransId="{AF8F8110-46FA-4A0C-99AE-05742D2C0981}"/>
    <dgm:cxn modelId="{7470B00F-2ED4-4648-B7C8-B3384876E014}" type="presOf" srcId="{3A45E415-F056-43A2-8957-57F4C074B073}" destId="{A173366D-72AF-4857-8C0E-6FFD633C7360}" srcOrd="0" destOrd="0" presId="urn:microsoft.com/office/officeart/2005/8/layout/orgChart1"/>
    <dgm:cxn modelId="{80B5BB26-E41C-45AF-BAD8-1ACA18D30453}" type="presOf" srcId="{65F908FC-5CF5-479B-962B-107DBA76CD5B}" destId="{73714455-C7DE-4201-8CB6-E151FE17773F}" srcOrd="1" destOrd="0" presId="urn:microsoft.com/office/officeart/2005/8/layout/orgChart1"/>
    <dgm:cxn modelId="{431A7C29-1E88-49F1-9C76-0184DE958E73}" type="presOf" srcId="{6DCF304D-E995-465D-ADC1-634EF0CF2422}" destId="{3527DA16-81B6-4841-8734-FDDCD3313C06}" srcOrd="0" destOrd="0" presId="urn:microsoft.com/office/officeart/2005/8/layout/orgChart1"/>
    <dgm:cxn modelId="{CDAAE22A-9E6C-45D7-80E9-381526D38D4D}" type="presOf" srcId="{F9BAFEF2-DA68-4A0D-B6E2-93F11855DED7}" destId="{3D66675B-D9CA-49AE-841D-758197331EC1}" srcOrd="0" destOrd="0" presId="urn:microsoft.com/office/officeart/2005/8/layout/orgChart1"/>
    <dgm:cxn modelId="{13B57A2F-A87C-42F7-89BA-D5863F331739}" srcId="{65F908FC-5CF5-479B-962B-107DBA76CD5B}" destId="{99AD1ED8-E4D0-46F9-B378-1CB91354BF22}" srcOrd="2" destOrd="0" parTransId="{E40D7633-30B4-4091-B866-AC92E462A12C}" sibTransId="{4993A367-E0D7-4F61-A5B8-5889F132851D}"/>
    <dgm:cxn modelId="{976F8830-4367-4A07-A8EC-F84BF33B92C3}" type="presOf" srcId="{88FA97CD-AD74-4504-8EF7-5547E52D331B}" destId="{37C753E7-FE3C-4B22-921E-13D7A384D109}" srcOrd="1" destOrd="0" presId="urn:microsoft.com/office/officeart/2005/8/layout/orgChart1"/>
    <dgm:cxn modelId="{D6096132-5D44-447B-85F9-EF7216CF596D}" type="presOf" srcId="{9BA945F5-F0F2-416D-8B6E-9F0DD57241BB}" destId="{68306459-5EA2-47A3-838F-42A8BB6706E2}" srcOrd="0" destOrd="0" presId="urn:microsoft.com/office/officeart/2005/8/layout/orgChart1"/>
    <dgm:cxn modelId="{7E6A9B37-AD3E-412E-A9B1-F8762AD776EF}" type="presOf" srcId="{1479CCDD-D43C-48F1-834D-791BBB946F2A}" destId="{135299CE-197C-437F-A378-725868900A76}" srcOrd="1" destOrd="0" presId="urn:microsoft.com/office/officeart/2005/8/layout/orgChart1"/>
    <dgm:cxn modelId="{68533A3C-D1FD-47C0-B515-4D80AF1CF84E}" type="presOf" srcId="{3A45E415-F056-43A2-8957-57F4C074B073}" destId="{8FE1D697-C011-4962-9BDE-C9979514167B}" srcOrd="1" destOrd="0" presId="urn:microsoft.com/office/officeart/2005/8/layout/orgChart1"/>
    <dgm:cxn modelId="{F898425C-FD0B-48E1-BBEA-BD26AFD7785D}" srcId="{65F908FC-5CF5-479B-962B-107DBA76CD5B}" destId="{9C9C1029-2EC2-4359-B16B-5290AF393024}" srcOrd="1" destOrd="0" parTransId="{F9BAFEF2-DA68-4A0D-B6E2-93F11855DED7}" sibTransId="{DA3C2523-3B91-47A3-8A0F-F1B5991E8609}"/>
    <dgm:cxn modelId="{9CF2D45F-6785-406F-91D7-D72C5C6090AE}" srcId="{1479CCDD-D43C-48F1-834D-791BBB946F2A}" destId="{2E71F7F5-C510-4EC6-8C60-11688313A391}" srcOrd="0" destOrd="0" parTransId="{62F68D2A-12B9-4D8D-A75E-BDB34BE84EB2}" sibTransId="{00FD9AF8-D90C-427A-B87C-A6274BDF7DDB}"/>
    <dgm:cxn modelId="{2B852B44-8F52-4484-9810-F0C634736669}" type="presOf" srcId="{3D7B4925-9146-43B7-AE1E-2CA83C72137B}" destId="{59237099-B348-4E76-9F44-49533883479D}" srcOrd="0" destOrd="0" presId="urn:microsoft.com/office/officeart/2005/8/layout/orgChart1"/>
    <dgm:cxn modelId="{4A9EA745-F951-4DB6-B81A-C3F92F1C065B}" srcId="{838CF09E-15DF-4513-AC18-78024703CD27}" destId="{E7F55DB7-9A87-440E-89CD-17C439D13DAB}" srcOrd="2" destOrd="0" parTransId="{738F9D9D-35C8-4FB6-87BB-8A3BF9C075E2}" sibTransId="{29ED29AB-E53B-4955-AF85-7FAF27301BB1}"/>
    <dgm:cxn modelId="{D03DA468-D61C-44BB-BA44-07F40DDAB4F5}" srcId="{1479CCDD-D43C-48F1-834D-791BBB946F2A}" destId="{028F62C7-59C2-418B-A11A-D34D3E13CA0C}" srcOrd="2" destOrd="0" parTransId="{6DCF304D-E995-465D-ADC1-634EF0CF2422}" sibTransId="{384ECF70-E4E3-432C-874E-35FFCEDBB1FE}"/>
    <dgm:cxn modelId="{20FE236A-093D-4E32-8B63-A3E9A23C1181}" type="presOf" srcId="{2E71F7F5-C510-4EC6-8C60-11688313A391}" destId="{67066F06-4861-47D0-AACE-BDB07F6BFDEC}" srcOrd="1" destOrd="0" presId="urn:microsoft.com/office/officeart/2005/8/layout/orgChart1"/>
    <dgm:cxn modelId="{D5D0E66B-B034-4BDD-B8D0-1767F6AFF1FC}" srcId="{3A45E415-F056-43A2-8957-57F4C074B073}" destId="{838CF09E-15DF-4513-AC18-78024703CD27}" srcOrd="2" destOrd="0" parTransId="{71C61C00-7311-4D8D-8114-D4E52C07001A}" sibTransId="{3D6C1281-EEC4-43A9-A43F-96CF7BC93C6A}"/>
    <dgm:cxn modelId="{BC47874E-AA6F-499D-898E-F673B160D79C}" type="presOf" srcId="{62F68D2A-12B9-4D8D-A75E-BDB34BE84EB2}" destId="{A630565A-656B-449A-B55C-19DD99397AFC}" srcOrd="0" destOrd="0" presId="urn:microsoft.com/office/officeart/2005/8/layout/orgChart1"/>
    <dgm:cxn modelId="{2B4FEE6E-6F59-488B-9574-82510AB878F9}" type="presOf" srcId="{838CF09E-15DF-4513-AC18-78024703CD27}" destId="{2680E21E-52C0-4A6F-B28F-261EF0785A12}" srcOrd="1" destOrd="0" presId="urn:microsoft.com/office/officeart/2005/8/layout/orgChart1"/>
    <dgm:cxn modelId="{43287D71-0AE5-4B92-8107-272F77DDE9FE}" type="presOf" srcId="{4EF33C79-6654-48C8-8FD2-1005F967B19A}" destId="{4850E26B-8905-4226-90F5-82C3A5C9F1D2}" srcOrd="0" destOrd="0" presId="urn:microsoft.com/office/officeart/2005/8/layout/orgChart1"/>
    <dgm:cxn modelId="{24487572-83D2-49ED-B148-BD097EB265E3}" type="presOf" srcId="{E7F55DB7-9A87-440E-89CD-17C439D13DAB}" destId="{A65E0AE3-3CA3-4D7F-B445-F4F4827A410A}" srcOrd="1" destOrd="0" presId="urn:microsoft.com/office/officeart/2005/8/layout/orgChart1"/>
    <dgm:cxn modelId="{463E8972-05CB-4720-B3F4-D8FA91B0A06E}" type="presOf" srcId="{1E7F0098-E2FA-4FF3-B6E0-5889ED36FE80}" destId="{05B3D980-6F15-49CC-A946-D36C3A8FFF9F}" srcOrd="1" destOrd="0" presId="urn:microsoft.com/office/officeart/2005/8/layout/orgChart1"/>
    <dgm:cxn modelId="{BEC4EA54-FD07-4054-AECC-BA3DE8A3B13C}" type="presOf" srcId="{E7F55DB7-9A87-440E-89CD-17C439D13DAB}" destId="{A4FB7678-C0A7-496C-BC40-61A6D1621A70}" srcOrd="0" destOrd="0" presId="urn:microsoft.com/office/officeart/2005/8/layout/orgChart1"/>
    <dgm:cxn modelId="{436C1F75-6027-4A41-9550-0D5F8E516CB7}" type="presOf" srcId="{5A466545-FF31-418A-8DF7-F05B17542012}" destId="{68041FF9-0AA2-4B26-9816-DDC65A064304}" srcOrd="0" destOrd="0" presId="urn:microsoft.com/office/officeart/2005/8/layout/orgChart1"/>
    <dgm:cxn modelId="{59844175-4864-4827-B58A-61E1F32FEBE7}" type="presOf" srcId="{71C61C00-7311-4D8D-8114-D4E52C07001A}" destId="{558D3B33-D52F-4DAD-838A-9655998D62B4}" srcOrd="0" destOrd="0" presId="urn:microsoft.com/office/officeart/2005/8/layout/orgChart1"/>
    <dgm:cxn modelId="{F11B9456-BA3B-47A1-AD22-896E6299ED6C}" type="presOf" srcId="{206AE3DD-22FD-4A30-BCD7-D2005E23921E}" destId="{BED6C21C-AC77-4384-A455-DDE26576EEE5}" srcOrd="1" destOrd="0" presId="urn:microsoft.com/office/officeart/2005/8/layout/orgChart1"/>
    <dgm:cxn modelId="{4FCDB885-6480-49D8-8085-38E4821B04B7}" type="presOf" srcId="{761A0468-235D-4D66-A4CE-88569D339F20}" destId="{D49477F9-CDCC-474C-ADFC-9CF0F4377FA9}" srcOrd="0" destOrd="0" presId="urn:microsoft.com/office/officeart/2005/8/layout/orgChart1"/>
    <dgm:cxn modelId="{5301588A-1C8F-43BC-8160-5DC8D9028C89}" srcId="{838CF09E-15DF-4513-AC18-78024703CD27}" destId="{5CD62C4A-B51B-4BDA-B6A8-2B0CB237018A}" srcOrd="1" destOrd="0" parTransId="{73F3FCEA-C72A-4227-986A-72F6983341E6}" sibTransId="{81A72351-A628-4F17-A3F5-147C2205684A}"/>
    <dgm:cxn modelId="{683F618B-793C-4A06-9DC2-543A189D4C10}" srcId="{457E750D-D2E2-4722-A304-7D6EF047955C}" destId="{4C5B5B24-F836-4E4A-A57A-0964000DD6F2}" srcOrd="1" destOrd="0" parTransId="{417AF978-AD45-475C-9D42-77291F1B0AB9}" sibTransId="{B3F7C3E0-7169-4C4F-A686-48E9DB034E53}"/>
    <dgm:cxn modelId="{F12BE38C-E5BB-4737-A852-B66C7B17A812}" type="presOf" srcId="{5CD62C4A-B51B-4BDA-B6A8-2B0CB237018A}" destId="{51EC672E-BB58-4F22-970A-211DAD0DA3C1}" srcOrd="1" destOrd="0" presId="urn:microsoft.com/office/officeart/2005/8/layout/orgChart1"/>
    <dgm:cxn modelId="{F2DA8A8E-E257-4C52-944B-EBE20DF4D8C7}" type="presOf" srcId="{838CF09E-15DF-4513-AC18-78024703CD27}" destId="{E29C0AAD-0199-4F3B-A66A-6098EB54FE00}" srcOrd="0" destOrd="0" presId="urn:microsoft.com/office/officeart/2005/8/layout/orgChart1"/>
    <dgm:cxn modelId="{BBF53696-C7FF-4FC9-94C3-D2AFD5D54640}" type="presOf" srcId="{C144B87C-AC0D-4150-A815-91F92C11BB6E}" destId="{70E9EC1D-6955-40B3-BBAF-4D38B3EB6E06}" srcOrd="0" destOrd="0" presId="urn:microsoft.com/office/officeart/2005/8/layout/orgChart1"/>
    <dgm:cxn modelId="{E3133097-A6D0-438A-8C10-F3F0D74267E8}" srcId="{457E750D-D2E2-4722-A304-7D6EF047955C}" destId="{3A45E415-F056-43A2-8957-57F4C074B073}" srcOrd="0" destOrd="0" parTransId="{4F273F36-7213-42AB-8CE9-FD35A68E7563}" sibTransId="{F05AB54B-BA11-4BB2-8DCA-E7D965BEEF5D}"/>
    <dgm:cxn modelId="{091D6598-9ABD-4678-B5EC-8BB237A7FF84}" type="presOf" srcId="{9C9C1029-2EC2-4359-B16B-5290AF393024}" destId="{8EC489E1-7A47-470B-A500-28E7003FD779}" srcOrd="0" destOrd="0" presId="urn:microsoft.com/office/officeart/2005/8/layout/orgChart1"/>
    <dgm:cxn modelId="{C2546A98-34A7-4F32-9F1E-4A9DCAA2BF01}" type="presOf" srcId="{028F62C7-59C2-418B-A11A-D34D3E13CA0C}" destId="{6DFC7CDC-D1A8-42AB-AEF4-D5CEF45442C3}" srcOrd="1" destOrd="0" presId="urn:microsoft.com/office/officeart/2005/8/layout/orgChart1"/>
    <dgm:cxn modelId="{B1D98E99-05D2-40A5-8512-BBFB9F797119}" srcId="{838CF09E-15DF-4513-AC18-78024703CD27}" destId="{206AE3DD-22FD-4A30-BCD7-D2005E23921E}" srcOrd="3" destOrd="0" parTransId="{761A0468-235D-4D66-A4CE-88569D339F20}" sibTransId="{E19A7D04-1D2F-49AE-BFCB-3495D90AF30E}"/>
    <dgm:cxn modelId="{7E739B9E-C957-4C1D-90D4-9C1D5D6AADEC}" type="presOf" srcId="{65F908FC-5CF5-479B-962B-107DBA76CD5B}" destId="{0D489764-F467-4DC8-B549-3A156F62001A}" srcOrd="0" destOrd="0" presId="urn:microsoft.com/office/officeart/2005/8/layout/orgChart1"/>
    <dgm:cxn modelId="{110B9CA4-F1FB-48F5-BE65-5F1C194A2305}" type="presOf" srcId="{1479CCDD-D43C-48F1-834D-791BBB946F2A}" destId="{A82E850D-3106-4028-88B6-7AEDEDBA2CF9}" srcOrd="0" destOrd="0" presId="urn:microsoft.com/office/officeart/2005/8/layout/orgChart1"/>
    <dgm:cxn modelId="{28F550A6-12D3-4F96-A0B9-B1E604A2CBF0}" type="presOf" srcId="{99AD1ED8-E4D0-46F9-B378-1CB91354BF22}" destId="{7BFB4073-BC38-4437-9C31-1C42D16FE621}" srcOrd="1" destOrd="0" presId="urn:microsoft.com/office/officeart/2005/8/layout/orgChart1"/>
    <dgm:cxn modelId="{8151F1A8-6FB9-472F-AE3D-F324D2CE0868}" type="presOf" srcId="{028F62C7-59C2-418B-A11A-D34D3E13CA0C}" destId="{A166E84F-6B63-4C4B-96E3-2607ADC1DE05}" srcOrd="0" destOrd="0" presId="urn:microsoft.com/office/officeart/2005/8/layout/orgChart1"/>
    <dgm:cxn modelId="{00CB26B0-9CA7-4F45-A5B9-329AEF05EAA7}" type="presOf" srcId="{4C5B5B24-F836-4E4A-A57A-0964000DD6F2}" destId="{818FD2F3-04A6-4499-871F-3F2BD5BB8221}" srcOrd="1" destOrd="0" presId="urn:microsoft.com/office/officeart/2005/8/layout/orgChart1"/>
    <dgm:cxn modelId="{D1B400B4-E518-4D7A-9F55-F1D141B5B2B2}" srcId="{3A45E415-F056-43A2-8957-57F4C074B073}" destId="{1479CCDD-D43C-48F1-834D-791BBB946F2A}" srcOrd="0" destOrd="0" parTransId="{9BAAA0AC-8F21-4A4F-9331-DA30400AB6E3}" sibTransId="{D5BCE61A-5C89-4950-8AC8-CFF45A86BE01}"/>
    <dgm:cxn modelId="{2E7BEFBB-8CF2-4EF7-B85D-BAE5F4054AE6}" srcId="{838CF09E-15DF-4513-AC18-78024703CD27}" destId="{1E7F0098-E2FA-4FF3-B6E0-5889ED36FE80}" srcOrd="4" destOrd="0" parTransId="{3D7B4925-9146-43B7-AE1E-2CA83C72137B}" sibTransId="{FE93069C-6AA0-4968-84D5-2AAB4414D4D6}"/>
    <dgm:cxn modelId="{ADF1FEBB-66F7-4141-9442-A8193F6F3AF5}" type="presOf" srcId="{9BA945F5-F0F2-416D-8B6E-9F0DD57241BB}" destId="{5AC7B8A4-78B3-42AB-A383-5B326C2A7E56}" srcOrd="1" destOrd="0" presId="urn:microsoft.com/office/officeart/2005/8/layout/orgChart1"/>
    <dgm:cxn modelId="{EB6E6BBD-CA33-44DF-AB4D-213E49FFA95A}" type="presOf" srcId="{1E7F0098-E2FA-4FF3-B6E0-5889ED36FE80}" destId="{9E6EF0D3-626F-4997-BD26-C9147A771764}" srcOrd="0" destOrd="0" presId="urn:microsoft.com/office/officeart/2005/8/layout/orgChart1"/>
    <dgm:cxn modelId="{B1ACD4BD-618A-4D9A-A5C5-328CB5D1AFBD}" type="presOf" srcId="{457E750D-D2E2-4722-A304-7D6EF047955C}" destId="{F0A6E128-D4D3-46A8-96B6-C44478DEC716}" srcOrd="0" destOrd="0" presId="urn:microsoft.com/office/officeart/2005/8/layout/orgChart1"/>
    <dgm:cxn modelId="{5BE767C0-E469-4A2D-91AB-BDF95843B128}" srcId="{3A45E415-F056-43A2-8957-57F4C074B073}" destId="{65F908FC-5CF5-479B-962B-107DBA76CD5B}" srcOrd="1" destOrd="0" parTransId="{4EF33C79-6654-48C8-8FD2-1005F967B19A}" sibTransId="{57ACD7FE-DA9E-43DA-82F8-8F602132B22C}"/>
    <dgm:cxn modelId="{35166CC4-E463-4B1B-9E8F-229A67388E80}" type="presOf" srcId="{20061872-F6C3-48A6-BC8F-33B5FDF48A57}" destId="{81092A90-FA65-4B08-91BA-061FF5CBDDE0}" srcOrd="0" destOrd="0" presId="urn:microsoft.com/office/officeart/2005/8/layout/orgChart1"/>
    <dgm:cxn modelId="{DCDB9DC6-8428-4B73-B6DA-883AF2BF2AB0}" type="presOf" srcId="{99AD1ED8-E4D0-46F9-B378-1CB91354BF22}" destId="{91A3662C-22B2-4AF3-B928-ADFD5B2640B6}" srcOrd="0" destOrd="0" presId="urn:microsoft.com/office/officeart/2005/8/layout/orgChart1"/>
    <dgm:cxn modelId="{78614CCC-D751-4243-812D-18025B07A353}" type="presOf" srcId="{9BAAA0AC-8F21-4A4F-9331-DA30400AB6E3}" destId="{3FDD7B31-33AF-41A6-90B4-6BD4D34F6E8F}" srcOrd="0" destOrd="0" presId="urn:microsoft.com/office/officeart/2005/8/layout/orgChart1"/>
    <dgm:cxn modelId="{65B911D3-58B1-491A-BAB0-480941AD357D}" type="presOf" srcId="{5CD62C4A-B51B-4BDA-B6A8-2B0CB237018A}" destId="{4B0ED898-5C8F-4DDE-841D-C155B55246BE}" srcOrd="0" destOrd="0" presId="urn:microsoft.com/office/officeart/2005/8/layout/orgChart1"/>
    <dgm:cxn modelId="{9F6FE3D6-F5B0-4B87-8520-B0B0408BF2A2}" type="presOf" srcId="{2E71F7F5-C510-4EC6-8C60-11688313A391}" destId="{866844CC-BE58-48CD-B264-ECB251B5217C}" srcOrd="0" destOrd="0" presId="urn:microsoft.com/office/officeart/2005/8/layout/orgChart1"/>
    <dgm:cxn modelId="{5FF5DBDC-5A72-4363-8BF4-ACC77E1E2373}" type="presOf" srcId="{738F9D9D-35C8-4FB6-87BB-8A3BF9C075E2}" destId="{9D76B9EE-8D4B-42D4-97DD-611B8ED8D12C}" srcOrd="0" destOrd="0" presId="urn:microsoft.com/office/officeart/2005/8/layout/orgChart1"/>
    <dgm:cxn modelId="{25889DDD-B424-48B9-818D-0301585374E1}" type="presOf" srcId="{4C5B5B24-F836-4E4A-A57A-0964000DD6F2}" destId="{FC0CF885-2F5A-43C2-B73D-CA10CF2A5DFF}" srcOrd="0" destOrd="0" presId="urn:microsoft.com/office/officeart/2005/8/layout/orgChart1"/>
    <dgm:cxn modelId="{FD9A59E1-B5B4-48D9-95F9-BFE4FFA0FC0D}" type="presOf" srcId="{C144B87C-AC0D-4150-A815-91F92C11BB6E}" destId="{FD152EC8-5CAD-4F53-8A3C-325661F71B0E}" srcOrd="1" destOrd="0" presId="urn:microsoft.com/office/officeart/2005/8/layout/orgChart1"/>
    <dgm:cxn modelId="{DB8D7AE3-2CA3-4BFF-AF29-17F99564BDB7}" srcId="{838CF09E-15DF-4513-AC18-78024703CD27}" destId="{9BA945F5-F0F2-416D-8B6E-9F0DD57241BB}" srcOrd="0" destOrd="0" parTransId="{5A466545-FF31-418A-8DF7-F05B17542012}" sibTransId="{8E38D25E-0824-40C6-8991-2CDD2B035D65}"/>
    <dgm:cxn modelId="{35B632E6-1DB3-4D40-935B-0396C216E7A4}" type="presOf" srcId="{E40D7633-30B4-4091-B866-AC92E462A12C}" destId="{A61EB7B5-F39C-485A-B3A8-95A172F4DFBE}" srcOrd="0" destOrd="0" presId="urn:microsoft.com/office/officeart/2005/8/layout/orgChart1"/>
    <dgm:cxn modelId="{57EFB0E9-5448-4C0D-A0F5-BF37F543DE7C}" type="presOf" srcId="{9C9C1029-2EC2-4359-B16B-5290AF393024}" destId="{C62AD0DE-BDB3-441E-8ADB-E054A465F61A}" srcOrd="1" destOrd="0" presId="urn:microsoft.com/office/officeart/2005/8/layout/orgChart1"/>
    <dgm:cxn modelId="{5FB7FEF5-61BF-4BE8-A3DB-ADC1874D01BB}" type="presOf" srcId="{CE5123E2-322F-40D8-AAC6-8461D9E1DBE9}" destId="{F7FE0C6A-F64F-4E81-9FD2-B0554A884501}" srcOrd="0" destOrd="0" presId="urn:microsoft.com/office/officeart/2005/8/layout/orgChart1"/>
    <dgm:cxn modelId="{D552831F-706F-4417-841D-C715B15108DB}" type="presParOf" srcId="{F0A6E128-D4D3-46A8-96B6-C44478DEC716}" destId="{FBFCF606-1567-43CB-AE49-AB2F6500A8EF}" srcOrd="0" destOrd="0" presId="urn:microsoft.com/office/officeart/2005/8/layout/orgChart1"/>
    <dgm:cxn modelId="{C5B515A0-6C50-42E7-A3DC-C7270AD67AB0}" type="presParOf" srcId="{FBFCF606-1567-43CB-AE49-AB2F6500A8EF}" destId="{2E94FC04-23C9-4085-8193-B218DC0DB784}" srcOrd="0" destOrd="0" presId="urn:microsoft.com/office/officeart/2005/8/layout/orgChart1"/>
    <dgm:cxn modelId="{87093C4C-A867-40F5-A272-6030644EE613}" type="presParOf" srcId="{2E94FC04-23C9-4085-8193-B218DC0DB784}" destId="{A173366D-72AF-4857-8C0E-6FFD633C7360}" srcOrd="0" destOrd="0" presId="urn:microsoft.com/office/officeart/2005/8/layout/orgChart1"/>
    <dgm:cxn modelId="{31F7D093-72A5-4048-9361-BC43C1809A33}" type="presParOf" srcId="{2E94FC04-23C9-4085-8193-B218DC0DB784}" destId="{8FE1D697-C011-4962-9BDE-C9979514167B}" srcOrd="1" destOrd="0" presId="urn:microsoft.com/office/officeart/2005/8/layout/orgChart1"/>
    <dgm:cxn modelId="{67D72A9B-6BC3-4BD0-ABD7-1A92B1EE0E51}" type="presParOf" srcId="{FBFCF606-1567-43CB-AE49-AB2F6500A8EF}" destId="{05B33FBF-101D-4C34-8164-F8BEF8E11E76}" srcOrd="1" destOrd="0" presId="urn:microsoft.com/office/officeart/2005/8/layout/orgChart1"/>
    <dgm:cxn modelId="{4912100E-592B-4E29-A09E-4E994B875F79}" type="presParOf" srcId="{05B33FBF-101D-4C34-8164-F8BEF8E11E76}" destId="{3FDD7B31-33AF-41A6-90B4-6BD4D34F6E8F}" srcOrd="0" destOrd="0" presId="urn:microsoft.com/office/officeart/2005/8/layout/orgChart1"/>
    <dgm:cxn modelId="{2F103B01-6682-4C80-BF15-5EDE7669891C}" type="presParOf" srcId="{05B33FBF-101D-4C34-8164-F8BEF8E11E76}" destId="{54AD3321-2232-4AB7-B7D0-161DE64165D5}" srcOrd="1" destOrd="0" presId="urn:microsoft.com/office/officeart/2005/8/layout/orgChart1"/>
    <dgm:cxn modelId="{2B0BFAC8-B19A-4FFF-B19D-31FD14E35326}" type="presParOf" srcId="{54AD3321-2232-4AB7-B7D0-161DE64165D5}" destId="{55B8995B-B2C3-458B-B901-BAD0C290F54C}" srcOrd="0" destOrd="0" presId="urn:microsoft.com/office/officeart/2005/8/layout/orgChart1"/>
    <dgm:cxn modelId="{894B16C6-9385-45BA-A503-DD2438872D22}" type="presParOf" srcId="{55B8995B-B2C3-458B-B901-BAD0C290F54C}" destId="{A82E850D-3106-4028-88B6-7AEDEDBA2CF9}" srcOrd="0" destOrd="0" presId="urn:microsoft.com/office/officeart/2005/8/layout/orgChart1"/>
    <dgm:cxn modelId="{7FEA800E-11D4-4C13-A203-78C1A175C8FD}" type="presParOf" srcId="{55B8995B-B2C3-458B-B901-BAD0C290F54C}" destId="{135299CE-197C-437F-A378-725868900A76}" srcOrd="1" destOrd="0" presId="urn:microsoft.com/office/officeart/2005/8/layout/orgChart1"/>
    <dgm:cxn modelId="{E8579BE8-7A68-4269-A687-D3F9E5DA0091}" type="presParOf" srcId="{54AD3321-2232-4AB7-B7D0-161DE64165D5}" destId="{B9A6F75D-BF5D-4DCB-A755-2D44D489E692}" srcOrd="1" destOrd="0" presId="urn:microsoft.com/office/officeart/2005/8/layout/orgChart1"/>
    <dgm:cxn modelId="{704ADF94-E6BA-4DD0-8E40-531D96EA8680}" type="presParOf" srcId="{B9A6F75D-BF5D-4DCB-A755-2D44D489E692}" destId="{A630565A-656B-449A-B55C-19DD99397AFC}" srcOrd="0" destOrd="0" presId="urn:microsoft.com/office/officeart/2005/8/layout/orgChart1"/>
    <dgm:cxn modelId="{3EE0E8C4-73D0-4074-AF48-E06DA6513597}" type="presParOf" srcId="{B9A6F75D-BF5D-4DCB-A755-2D44D489E692}" destId="{A21ECA25-9E86-4134-97A4-C8394AD3B5C8}" srcOrd="1" destOrd="0" presId="urn:microsoft.com/office/officeart/2005/8/layout/orgChart1"/>
    <dgm:cxn modelId="{3F685EFF-BBAD-4813-B51A-9A5F617D7E91}" type="presParOf" srcId="{A21ECA25-9E86-4134-97A4-C8394AD3B5C8}" destId="{564BF2FD-F901-4880-8EA2-9ADFC366A62F}" srcOrd="0" destOrd="0" presId="urn:microsoft.com/office/officeart/2005/8/layout/orgChart1"/>
    <dgm:cxn modelId="{BDE975DE-8F9E-476D-AA96-BEA149467EDC}" type="presParOf" srcId="{564BF2FD-F901-4880-8EA2-9ADFC366A62F}" destId="{866844CC-BE58-48CD-B264-ECB251B5217C}" srcOrd="0" destOrd="0" presId="urn:microsoft.com/office/officeart/2005/8/layout/orgChart1"/>
    <dgm:cxn modelId="{FB8D65CD-DC4B-4CC5-A889-27E1D13789AB}" type="presParOf" srcId="{564BF2FD-F901-4880-8EA2-9ADFC366A62F}" destId="{67066F06-4861-47D0-AACE-BDB07F6BFDEC}" srcOrd="1" destOrd="0" presId="urn:microsoft.com/office/officeart/2005/8/layout/orgChart1"/>
    <dgm:cxn modelId="{ACFD6238-D153-40C2-9413-165161D363D4}" type="presParOf" srcId="{A21ECA25-9E86-4134-97A4-C8394AD3B5C8}" destId="{2A0BE1ED-7805-421B-95C8-E9B69BBA0DDD}" srcOrd="1" destOrd="0" presId="urn:microsoft.com/office/officeart/2005/8/layout/orgChart1"/>
    <dgm:cxn modelId="{0A368633-AE8B-4E81-9945-F0118214126C}" type="presParOf" srcId="{A21ECA25-9E86-4134-97A4-C8394AD3B5C8}" destId="{77EB0D48-10A2-494E-A884-23428AF0A691}" srcOrd="2" destOrd="0" presId="urn:microsoft.com/office/officeart/2005/8/layout/orgChart1"/>
    <dgm:cxn modelId="{47CA845B-2BE5-492D-8D9F-C7DD2514D799}" type="presParOf" srcId="{B9A6F75D-BF5D-4DCB-A755-2D44D489E692}" destId="{F7FE0C6A-F64F-4E81-9FD2-B0554A884501}" srcOrd="2" destOrd="0" presId="urn:microsoft.com/office/officeart/2005/8/layout/orgChart1"/>
    <dgm:cxn modelId="{A8DEF111-E2D1-4F73-B8B7-5CEED76A3984}" type="presParOf" srcId="{B9A6F75D-BF5D-4DCB-A755-2D44D489E692}" destId="{7CB48417-2812-4917-8AB3-6391A0FE973F}" srcOrd="3" destOrd="0" presId="urn:microsoft.com/office/officeart/2005/8/layout/orgChart1"/>
    <dgm:cxn modelId="{C86CB7F8-A715-4E36-A94F-989FE5B58F99}" type="presParOf" srcId="{7CB48417-2812-4917-8AB3-6391A0FE973F}" destId="{180046D3-4795-4A32-9223-8FDDF09B16DC}" srcOrd="0" destOrd="0" presId="urn:microsoft.com/office/officeart/2005/8/layout/orgChart1"/>
    <dgm:cxn modelId="{8A3F7B14-9944-43AC-918B-AACFBAFB567C}" type="presParOf" srcId="{180046D3-4795-4A32-9223-8FDDF09B16DC}" destId="{4728571C-3E08-46AF-A78A-9D15F240369A}" srcOrd="0" destOrd="0" presId="urn:microsoft.com/office/officeart/2005/8/layout/orgChart1"/>
    <dgm:cxn modelId="{B38E1AD3-B62E-438C-AE9B-CA30292083BD}" type="presParOf" srcId="{180046D3-4795-4A32-9223-8FDDF09B16DC}" destId="{37C753E7-FE3C-4B22-921E-13D7A384D109}" srcOrd="1" destOrd="0" presId="urn:microsoft.com/office/officeart/2005/8/layout/orgChart1"/>
    <dgm:cxn modelId="{2AB65366-4806-4092-8EA9-1E86E665AE9E}" type="presParOf" srcId="{7CB48417-2812-4917-8AB3-6391A0FE973F}" destId="{5B91E63C-8166-452E-9562-2B25B214863B}" srcOrd="1" destOrd="0" presId="urn:microsoft.com/office/officeart/2005/8/layout/orgChart1"/>
    <dgm:cxn modelId="{03F2BAA8-76FF-413D-9B8D-FCF4F12FD5E1}" type="presParOf" srcId="{7CB48417-2812-4917-8AB3-6391A0FE973F}" destId="{92C4BABC-E965-4C2A-B556-7A0829CE3327}" srcOrd="2" destOrd="0" presId="urn:microsoft.com/office/officeart/2005/8/layout/orgChart1"/>
    <dgm:cxn modelId="{8DD37F3B-2526-4AAA-979D-9E8F706D3E70}" type="presParOf" srcId="{B9A6F75D-BF5D-4DCB-A755-2D44D489E692}" destId="{3527DA16-81B6-4841-8734-FDDCD3313C06}" srcOrd="4" destOrd="0" presId="urn:microsoft.com/office/officeart/2005/8/layout/orgChart1"/>
    <dgm:cxn modelId="{8C499CDC-ABF4-48A9-BD01-DD5DE3FEE1A5}" type="presParOf" srcId="{B9A6F75D-BF5D-4DCB-A755-2D44D489E692}" destId="{4530A986-1ACA-462E-B3EB-1573490FCE9C}" srcOrd="5" destOrd="0" presId="urn:microsoft.com/office/officeart/2005/8/layout/orgChart1"/>
    <dgm:cxn modelId="{383F530C-06E6-477C-BFAF-5F5F4E7CA82E}" type="presParOf" srcId="{4530A986-1ACA-462E-B3EB-1573490FCE9C}" destId="{110FC34D-C025-48E8-9BD6-0255BE844AFE}" srcOrd="0" destOrd="0" presId="urn:microsoft.com/office/officeart/2005/8/layout/orgChart1"/>
    <dgm:cxn modelId="{8170CCCF-2786-40E1-BC0C-6A9BD79EA02C}" type="presParOf" srcId="{110FC34D-C025-48E8-9BD6-0255BE844AFE}" destId="{A166E84F-6B63-4C4B-96E3-2607ADC1DE05}" srcOrd="0" destOrd="0" presId="urn:microsoft.com/office/officeart/2005/8/layout/orgChart1"/>
    <dgm:cxn modelId="{47BEADF7-36C6-4E70-AE0C-9BA2C31BF0BD}" type="presParOf" srcId="{110FC34D-C025-48E8-9BD6-0255BE844AFE}" destId="{6DFC7CDC-D1A8-42AB-AEF4-D5CEF45442C3}" srcOrd="1" destOrd="0" presId="urn:microsoft.com/office/officeart/2005/8/layout/orgChart1"/>
    <dgm:cxn modelId="{C173B29F-8613-413A-A443-721BD0A33235}" type="presParOf" srcId="{4530A986-1ACA-462E-B3EB-1573490FCE9C}" destId="{FB461FA6-B80C-4C19-BC6C-087B6F8D058F}" srcOrd="1" destOrd="0" presId="urn:microsoft.com/office/officeart/2005/8/layout/orgChart1"/>
    <dgm:cxn modelId="{4980B5BE-A755-4041-A11D-0E7A93B726A3}" type="presParOf" srcId="{4530A986-1ACA-462E-B3EB-1573490FCE9C}" destId="{FE3FB897-317B-40D4-994F-428841DAE714}" srcOrd="2" destOrd="0" presId="urn:microsoft.com/office/officeart/2005/8/layout/orgChart1"/>
    <dgm:cxn modelId="{394B2AE1-7CD5-4B2D-B3DE-5DADBC9B2C70}" type="presParOf" srcId="{54AD3321-2232-4AB7-B7D0-161DE64165D5}" destId="{9CC59772-585A-495D-A0CF-61123DE2AB41}" srcOrd="2" destOrd="0" presId="urn:microsoft.com/office/officeart/2005/8/layout/orgChart1"/>
    <dgm:cxn modelId="{0D44727A-ABEF-4853-BDAB-EB53B4D6B796}" type="presParOf" srcId="{05B33FBF-101D-4C34-8164-F8BEF8E11E76}" destId="{4850E26B-8905-4226-90F5-82C3A5C9F1D2}" srcOrd="2" destOrd="0" presId="urn:microsoft.com/office/officeart/2005/8/layout/orgChart1"/>
    <dgm:cxn modelId="{2BF6211A-4355-4D16-B6BC-598F769426B4}" type="presParOf" srcId="{05B33FBF-101D-4C34-8164-F8BEF8E11E76}" destId="{F0B36FCB-3FB6-45C9-B47B-CBAD7B9E37C6}" srcOrd="3" destOrd="0" presId="urn:microsoft.com/office/officeart/2005/8/layout/orgChart1"/>
    <dgm:cxn modelId="{A66F9064-46C7-466F-B767-3B6482255FC6}" type="presParOf" srcId="{F0B36FCB-3FB6-45C9-B47B-CBAD7B9E37C6}" destId="{A3F5805C-F7BF-49B0-B05B-689157DDAEFF}" srcOrd="0" destOrd="0" presId="urn:microsoft.com/office/officeart/2005/8/layout/orgChart1"/>
    <dgm:cxn modelId="{B18FD979-EEA3-4552-9BF9-0767FD797A75}" type="presParOf" srcId="{A3F5805C-F7BF-49B0-B05B-689157DDAEFF}" destId="{0D489764-F467-4DC8-B549-3A156F62001A}" srcOrd="0" destOrd="0" presId="urn:microsoft.com/office/officeart/2005/8/layout/orgChart1"/>
    <dgm:cxn modelId="{6682DB69-0CED-48F9-85EA-1567336CC882}" type="presParOf" srcId="{A3F5805C-F7BF-49B0-B05B-689157DDAEFF}" destId="{73714455-C7DE-4201-8CB6-E151FE17773F}" srcOrd="1" destOrd="0" presId="urn:microsoft.com/office/officeart/2005/8/layout/orgChart1"/>
    <dgm:cxn modelId="{2DFA157A-F0D1-4F4F-B04D-96D81E977FD4}" type="presParOf" srcId="{F0B36FCB-3FB6-45C9-B47B-CBAD7B9E37C6}" destId="{7694552E-3505-4D17-A27F-D7E06BE34A92}" srcOrd="1" destOrd="0" presId="urn:microsoft.com/office/officeart/2005/8/layout/orgChart1"/>
    <dgm:cxn modelId="{ACF4A1E1-DD25-4341-ADC0-A5C297230948}" type="presParOf" srcId="{7694552E-3505-4D17-A27F-D7E06BE34A92}" destId="{81092A90-FA65-4B08-91BA-061FF5CBDDE0}" srcOrd="0" destOrd="0" presId="urn:microsoft.com/office/officeart/2005/8/layout/orgChart1"/>
    <dgm:cxn modelId="{E27C5C8C-5E0A-4E96-A988-AB062FE6D02C}" type="presParOf" srcId="{7694552E-3505-4D17-A27F-D7E06BE34A92}" destId="{A24937CA-0EF7-478C-A046-87D5799EC55B}" srcOrd="1" destOrd="0" presId="urn:microsoft.com/office/officeart/2005/8/layout/orgChart1"/>
    <dgm:cxn modelId="{2109A3A3-1DC1-4B20-B18F-13EEE81BE189}" type="presParOf" srcId="{A24937CA-0EF7-478C-A046-87D5799EC55B}" destId="{C34AA45C-5A76-43DD-8764-C82FE1EF4F43}" srcOrd="0" destOrd="0" presId="urn:microsoft.com/office/officeart/2005/8/layout/orgChart1"/>
    <dgm:cxn modelId="{53CF3BDC-A4D5-436A-BFA8-6F04D35D2E2C}" type="presParOf" srcId="{C34AA45C-5A76-43DD-8764-C82FE1EF4F43}" destId="{70E9EC1D-6955-40B3-BBAF-4D38B3EB6E06}" srcOrd="0" destOrd="0" presId="urn:microsoft.com/office/officeart/2005/8/layout/orgChart1"/>
    <dgm:cxn modelId="{C47021DB-8CD0-44B6-BF33-AD5A817766A1}" type="presParOf" srcId="{C34AA45C-5A76-43DD-8764-C82FE1EF4F43}" destId="{FD152EC8-5CAD-4F53-8A3C-325661F71B0E}" srcOrd="1" destOrd="0" presId="urn:microsoft.com/office/officeart/2005/8/layout/orgChart1"/>
    <dgm:cxn modelId="{D1816576-A867-4AEA-862F-B10ADC7356D3}" type="presParOf" srcId="{A24937CA-0EF7-478C-A046-87D5799EC55B}" destId="{C6E71A9C-EE73-431A-B2AB-781464CEA9A1}" srcOrd="1" destOrd="0" presId="urn:microsoft.com/office/officeart/2005/8/layout/orgChart1"/>
    <dgm:cxn modelId="{3A37D91C-AB98-47FE-AD00-3EFADDD2BB04}" type="presParOf" srcId="{A24937CA-0EF7-478C-A046-87D5799EC55B}" destId="{5B880D4C-D52F-4B5A-96D9-416101A18560}" srcOrd="2" destOrd="0" presId="urn:microsoft.com/office/officeart/2005/8/layout/orgChart1"/>
    <dgm:cxn modelId="{DB3E1E63-00F0-4AB0-A70B-713CFCEDE2A3}" type="presParOf" srcId="{7694552E-3505-4D17-A27F-D7E06BE34A92}" destId="{3D66675B-D9CA-49AE-841D-758197331EC1}" srcOrd="2" destOrd="0" presId="urn:microsoft.com/office/officeart/2005/8/layout/orgChart1"/>
    <dgm:cxn modelId="{E50BEE88-4C76-40D0-B3FD-CCCCDEF04DE0}" type="presParOf" srcId="{7694552E-3505-4D17-A27F-D7E06BE34A92}" destId="{95284EB6-E79D-4A69-8B8C-94C5582E2889}" srcOrd="3" destOrd="0" presId="urn:microsoft.com/office/officeart/2005/8/layout/orgChart1"/>
    <dgm:cxn modelId="{2B536B11-1CF3-4659-87FD-FCA53F316701}" type="presParOf" srcId="{95284EB6-E79D-4A69-8B8C-94C5582E2889}" destId="{CBD6345B-870A-4CD1-BAC4-FA4B3792C076}" srcOrd="0" destOrd="0" presId="urn:microsoft.com/office/officeart/2005/8/layout/orgChart1"/>
    <dgm:cxn modelId="{3385A578-A0A3-4D86-9F7E-14BDCB7663A1}" type="presParOf" srcId="{CBD6345B-870A-4CD1-BAC4-FA4B3792C076}" destId="{8EC489E1-7A47-470B-A500-28E7003FD779}" srcOrd="0" destOrd="0" presId="urn:microsoft.com/office/officeart/2005/8/layout/orgChart1"/>
    <dgm:cxn modelId="{20968EEA-DC70-4C24-882B-542C60648D32}" type="presParOf" srcId="{CBD6345B-870A-4CD1-BAC4-FA4B3792C076}" destId="{C62AD0DE-BDB3-441E-8ADB-E054A465F61A}" srcOrd="1" destOrd="0" presId="urn:microsoft.com/office/officeart/2005/8/layout/orgChart1"/>
    <dgm:cxn modelId="{240995F3-93FC-440E-81E8-43C8C7516D6B}" type="presParOf" srcId="{95284EB6-E79D-4A69-8B8C-94C5582E2889}" destId="{E7755BB4-975A-4039-8AB3-70F77EA31017}" srcOrd="1" destOrd="0" presId="urn:microsoft.com/office/officeart/2005/8/layout/orgChart1"/>
    <dgm:cxn modelId="{551F7186-E784-4ED9-B0E3-A62F3F8A70A8}" type="presParOf" srcId="{95284EB6-E79D-4A69-8B8C-94C5582E2889}" destId="{BBAA013B-B060-4AB2-9A29-468CB3035FD0}" srcOrd="2" destOrd="0" presId="urn:microsoft.com/office/officeart/2005/8/layout/orgChart1"/>
    <dgm:cxn modelId="{13E64FED-1B11-4F38-A61F-F11F3AA662B9}" type="presParOf" srcId="{7694552E-3505-4D17-A27F-D7E06BE34A92}" destId="{A61EB7B5-F39C-485A-B3A8-95A172F4DFBE}" srcOrd="4" destOrd="0" presId="urn:microsoft.com/office/officeart/2005/8/layout/orgChart1"/>
    <dgm:cxn modelId="{E56C9A23-372E-4672-9271-E28AA776DF0F}" type="presParOf" srcId="{7694552E-3505-4D17-A27F-D7E06BE34A92}" destId="{AEB6CA65-1495-4135-8ED5-804FE990C557}" srcOrd="5" destOrd="0" presId="urn:microsoft.com/office/officeart/2005/8/layout/orgChart1"/>
    <dgm:cxn modelId="{97ECD603-BCF3-4A0D-B52B-4FE63AAE4B50}" type="presParOf" srcId="{AEB6CA65-1495-4135-8ED5-804FE990C557}" destId="{54EFB1C5-58E8-41C8-A587-7E6B3BE621CC}" srcOrd="0" destOrd="0" presId="urn:microsoft.com/office/officeart/2005/8/layout/orgChart1"/>
    <dgm:cxn modelId="{560899FB-DA32-47DD-89C0-8BA47A681156}" type="presParOf" srcId="{54EFB1C5-58E8-41C8-A587-7E6B3BE621CC}" destId="{91A3662C-22B2-4AF3-B928-ADFD5B2640B6}" srcOrd="0" destOrd="0" presId="urn:microsoft.com/office/officeart/2005/8/layout/orgChart1"/>
    <dgm:cxn modelId="{198A4F53-D798-4385-80EF-325C3B7F16D9}" type="presParOf" srcId="{54EFB1C5-58E8-41C8-A587-7E6B3BE621CC}" destId="{7BFB4073-BC38-4437-9C31-1C42D16FE621}" srcOrd="1" destOrd="0" presId="urn:microsoft.com/office/officeart/2005/8/layout/orgChart1"/>
    <dgm:cxn modelId="{23A9C7BE-6008-468A-8D6B-FBC45BE0954E}" type="presParOf" srcId="{AEB6CA65-1495-4135-8ED5-804FE990C557}" destId="{F6B84D2C-CB46-4CBC-A744-D01B2D1AC92F}" srcOrd="1" destOrd="0" presId="urn:microsoft.com/office/officeart/2005/8/layout/orgChart1"/>
    <dgm:cxn modelId="{A5C3B0F3-FB89-4EAF-84B4-F4CC9961CBF9}" type="presParOf" srcId="{AEB6CA65-1495-4135-8ED5-804FE990C557}" destId="{7A4CCC8D-B685-4255-9168-E4F22DF9EEF6}" srcOrd="2" destOrd="0" presId="urn:microsoft.com/office/officeart/2005/8/layout/orgChart1"/>
    <dgm:cxn modelId="{B141F5DD-E4CD-47EE-8EFA-682009F58522}" type="presParOf" srcId="{F0B36FCB-3FB6-45C9-B47B-CBAD7B9E37C6}" destId="{73B01E4D-4B2E-4B4F-99FB-51DCEB3F18C1}" srcOrd="2" destOrd="0" presId="urn:microsoft.com/office/officeart/2005/8/layout/orgChart1"/>
    <dgm:cxn modelId="{E1297323-2AF9-4B10-B502-EF1F5DC08557}" type="presParOf" srcId="{05B33FBF-101D-4C34-8164-F8BEF8E11E76}" destId="{558D3B33-D52F-4DAD-838A-9655998D62B4}" srcOrd="4" destOrd="0" presId="urn:microsoft.com/office/officeart/2005/8/layout/orgChart1"/>
    <dgm:cxn modelId="{22E997A8-8E86-4888-AE6A-B46C1B2910EF}" type="presParOf" srcId="{05B33FBF-101D-4C34-8164-F8BEF8E11E76}" destId="{4718BE87-0EE6-407B-B8F7-67A60B7535BF}" srcOrd="5" destOrd="0" presId="urn:microsoft.com/office/officeart/2005/8/layout/orgChart1"/>
    <dgm:cxn modelId="{2CEA54E1-0B41-406C-B122-A5998574971E}" type="presParOf" srcId="{4718BE87-0EE6-407B-B8F7-67A60B7535BF}" destId="{A8147784-F7FF-4441-9778-98D44EF72E8F}" srcOrd="0" destOrd="0" presId="urn:microsoft.com/office/officeart/2005/8/layout/orgChart1"/>
    <dgm:cxn modelId="{B221BEE0-EF90-40DC-8B2C-C14055C31CF6}" type="presParOf" srcId="{A8147784-F7FF-4441-9778-98D44EF72E8F}" destId="{E29C0AAD-0199-4F3B-A66A-6098EB54FE00}" srcOrd="0" destOrd="0" presId="urn:microsoft.com/office/officeart/2005/8/layout/orgChart1"/>
    <dgm:cxn modelId="{7228C5DB-AF5F-4121-B784-97261A1F642F}" type="presParOf" srcId="{A8147784-F7FF-4441-9778-98D44EF72E8F}" destId="{2680E21E-52C0-4A6F-B28F-261EF0785A12}" srcOrd="1" destOrd="0" presId="urn:microsoft.com/office/officeart/2005/8/layout/orgChart1"/>
    <dgm:cxn modelId="{F46A3467-C092-49E7-9074-A389DDA60E27}" type="presParOf" srcId="{4718BE87-0EE6-407B-B8F7-67A60B7535BF}" destId="{788CDF83-089A-446B-BB94-CA5A7CF92145}" srcOrd="1" destOrd="0" presId="urn:microsoft.com/office/officeart/2005/8/layout/orgChart1"/>
    <dgm:cxn modelId="{41E6EA23-E926-4A03-8F99-6169909E0430}" type="presParOf" srcId="{788CDF83-089A-446B-BB94-CA5A7CF92145}" destId="{68041FF9-0AA2-4B26-9816-DDC65A064304}" srcOrd="0" destOrd="0" presId="urn:microsoft.com/office/officeart/2005/8/layout/orgChart1"/>
    <dgm:cxn modelId="{877DC7C9-74A3-47BE-92C5-B151391E28DE}" type="presParOf" srcId="{788CDF83-089A-446B-BB94-CA5A7CF92145}" destId="{9E93F7FE-AF00-418B-81F1-870C09F79A49}" srcOrd="1" destOrd="0" presId="urn:microsoft.com/office/officeart/2005/8/layout/orgChart1"/>
    <dgm:cxn modelId="{4C296A55-784B-49DD-9248-0B067719EC41}" type="presParOf" srcId="{9E93F7FE-AF00-418B-81F1-870C09F79A49}" destId="{335A9EE7-BDFD-427B-9402-A88E4AE455D5}" srcOrd="0" destOrd="0" presId="urn:microsoft.com/office/officeart/2005/8/layout/orgChart1"/>
    <dgm:cxn modelId="{B0625B73-5F92-4A3A-9941-F6B512C5E192}" type="presParOf" srcId="{335A9EE7-BDFD-427B-9402-A88E4AE455D5}" destId="{68306459-5EA2-47A3-838F-42A8BB6706E2}" srcOrd="0" destOrd="0" presId="urn:microsoft.com/office/officeart/2005/8/layout/orgChart1"/>
    <dgm:cxn modelId="{858DDEBA-5B59-4AD0-B3F1-C75B5520871E}" type="presParOf" srcId="{335A9EE7-BDFD-427B-9402-A88E4AE455D5}" destId="{5AC7B8A4-78B3-42AB-A383-5B326C2A7E56}" srcOrd="1" destOrd="0" presId="urn:microsoft.com/office/officeart/2005/8/layout/orgChart1"/>
    <dgm:cxn modelId="{DC1DA8A3-2401-424C-BAD6-5FEEE5E6D3F3}" type="presParOf" srcId="{9E93F7FE-AF00-418B-81F1-870C09F79A49}" destId="{CC1CC68C-84B3-4F44-A98B-D321B999AD3F}" srcOrd="1" destOrd="0" presId="urn:microsoft.com/office/officeart/2005/8/layout/orgChart1"/>
    <dgm:cxn modelId="{1E8663E9-4BF0-491E-B788-AD6754DD4588}" type="presParOf" srcId="{9E93F7FE-AF00-418B-81F1-870C09F79A49}" destId="{0DA108E7-B4D6-4C2B-906E-ECC3CCFD5EB3}" srcOrd="2" destOrd="0" presId="urn:microsoft.com/office/officeart/2005/8/layout/orgChart1"/>
    <dgm:cxn modelId="{ECD66825-B66C-4999-811D-B3D09135E734}" type="presParOf" srcId="{788CDF83-089A-446B-BB94-CA5A7CF92145}" destId="{347561CA-BF1E-4AED-AACB-EFC09FF7B6CE}" srcOrd="2" destOrd="0" presId="urn:microsoft.com/office/officeart/2005/8/layout/orgChart1"/>
    <dgm:cxn modelId="{66A80E46-871C-41DF-9033-E364F9D75C0C}" type="presParOf" srcId="{788CDF83-089A-446B-BB94-CA5A7CF92145}" destId="{ABF30206-A1CF-4CDD-BA57-323830A2EB98}" srcOrd="3" destOrd="0" presId="urn:microsoft.com/office/officeart/2005/8/layout/orgChart1"/>
    <dgm:cxn modelId="{310ABD97-788C-418F-ADF3-4414F4DB2152}" type="presParOf" srcId="{ABF30206-A1CF-4CDD-BA57-323830A2EB98}" destId="{79F88000-5390-4FDD-9DF2-F49D1969B679}" srcOrd="0" destOrd="0" presId="urn:microsoft.com/office/officeart/2005/8/layout/orgChart1"/>
    <dgm:cxn modelId="{B27F49A2-114D-4744-9D91-A087A2F2689D}" type="presParOf" srcId="{79F88000-5390-4FDD-9DF2-F49D1969B679}" destId="{4B0ED898-5C8F-4DDE-841D-C155B55246BE}" srcOrd="0" destOrd="0" presId="urn:microsoft.com/office/officeart/2005/8/layout/orgChart1"/>
    <dgm:cxn modelId="{A5067CC1-6B02-4E95-9B27-E9D6B0DD9788}" type="presParOf" srcId="{79F88000-5390-4FDD-9DF2-F49D1969B679}" destId="{51EC672E-BB58-4F22-970A-211DAD0DA3C1}" srcOrd="1" destOrd="0" presId="urn:microsoft.com/office/officeart/2005/8/layout/orgChart1"/>
    <dgm:cxn modelId="{76D863C3-F779-4CDA-A5E1-E617DF087F9E}" type="presParOf" srcId="{ABF30206-A1CF-4CDD-BA57-323830A2EB98}" destId="{CC0B97EF-2C11-461D-9352-1F924B620B47}" srcOrd="1" destOrd="0" presId="urn:microsoft.com/office/officeart/2005/8/layout/orgChart1"/>
    <dgm:cxn modelId="{1C550E2C-D66F-486B-9315-BEBE9AA7D529}" type="presParOf" srcId="{ABF30206-A1CF-4CDD-BA57-323830A2EB98}" destId="{B46EAA95-6E7F-4669-A53A-E199C9D31D91}" srcOrd="2" destOrd="0" presId="urn:microsoft.com/office/officeart/2005/8/layout/orgChart1"/>
    <dgm:cxn modelId="{8115ECE7-1A54-4EBC-8B3E-B21515A6470C}" type="presParOf" srcId="{788CDF83-089A-446B-BB94-CA5A7CF92145}" destId="{9D76B9EE-8D4B-42D4-97DD-611B8ED8D12C}" srcOrd="4" destOrd="0" presId="urn:microsoft.com/office/officeart/2005/8/layout/orgChart1"/>
    <dgm:cxn modelId="{478EB1AE-8EA0-4D57-812C-1D640E96CD41}" type="presParOf" srcId="{788CDF83-089A-446B-BB94-CA5A7CF92145}" destId="{3A5D9DDF-3FA7-480D-AD34-1723B5B9665F}" srcOrd="5" destOrd="0" presId="urn:microsoft.com/office/officeart/2005/8/layout/orgChart1"/>
    <dgm:cxn modelId="{FC3FD7DD-7403-4248-9CB9-15B56EB35566}" type="presParOf" srcId="{3A5D9DDF-3FA7-480D-AD34-1723B5B9665F}" destId="{61479B72-8AAA-49FE-A34F-07DDDBDAB9F1}" srcOrd="0" destOrd="0" presId="urn:microsoft.com/office/officeart/2005/8/layout/orgChart1"/>
    <dgm:cxn modelId="{227206C8-8755-4EF9-B216-33293A0E2662}" type="presParOf" srcId="{61479B72-8AAA-49FE-A34F-07DDDBDAB9F1}" destId="{A4FB7678-C0A7-496C-BC40-61A6D1621A70}" srcOrd="0" destOrd="0" presId="urn:microsoft.com/office/officeart/2005/8/layout/orgChart1"/>
    <dgm:cxn modelId="{C13BDC86-BA51-4747-B0D0-4D2DB396F42C}" type="presParOf" srcId="{61479B72-8AAA-49FE-A34F-07DDDBDAB9F1}" destId="{A65E0AE3-3CA3-4D7F-B445-F4F4827A410A}" srcOrd="1" destOrd="0" presId="urn:microsoft.com/office/officeart/2005/8/layout/orgChart1"/>
    <dgm:cxn modelId="{4A7BCFC7-EA93-4712-88F4-8A1157586629}" type="presParOf" srcId="{3A5D9DDF-3FA7-480D-AD34-1723B5B9665F}" destId="{1D881CA5-A5DF-4852-BDCC-BF1241CC9CBE}" srcOrd="1" destOrd="0" presId="urn:microsoft.com/office/officeart/2005/8/layout/orgChart1"/>
    <dgm:cxn modelId="{667CC015-8D41-4687-ACB4-3A4CEA7B16D7}" type="presParOf" srcId="{3A5D9DDF-3FA7-480D-AD34-1723B5B9665F}" destId="{9660F37A-797E-4F4A-8345-07DEB2FC49CF}" srcOrd="2" destOrd="0" presId="urn:microsoft.com/office/officeart/2005/8/layout/orgChart1"/>
    <dgm:cxn modelId="{19C23E15-022C-45CA-80CD-FBAB3DDFCCE8}" type="presParOf" srcId="{788CDF83-089A-446B-BB94-CA5A7CF92145}" destId="{D49477F9-CDCC-474C-ADFC-9CF0F4377FA9}" srcOrd="6" destOrd="0" presId="urn:microsoft.com/office/officeart/2005/8/layout/orgChart1"/>
    <dgm:cxn modelId="{00023C20-268D-46E0-A7B9-537F53F464DA}" type="presParOf" srcId="{788CDF83-089A-446B-BB94-CA5A7CF92145}" destId="{B642B2F5-FDC0-407B-AF82-5C4C30656390}" srcOrd="7" destOrd="0" presId="urn:microsoft.com/office/officeart/2005/8/layout/orgChart1"/>
    <dgm:cxn modelId="{66B77B2D-73ED-4A06-AA29-7D61B5B6209D}" type="presParOf" srcId="{B642B2F5-FDC0-407B-AF82-5C4C30656390}" destId="{213A30C3-4C25-496B-BBCA-ED09574905C9}" srcOrd="0" destOrd="0" presId="urn:microsoft.com/office/officeart/2005/8/layout/orgChart1"/>
    <dgm:cxn modelId="{E5C3CD5A-544B-45D0-9D0E-08E08B084340}" type="presParOf" srcId="{213A30C3-4C25-496B-BBCA-ED09574905C9}" destId="{3BA6C50D-A36E-4955-9643-9107A44397E6}" srcOrd="0" destOrd="0" presId="urn:microsoft.com/office/officeart/2005/8/layout/orgChart1"/>
    <dgm:cxn modelId="{401901EC-7F79-4FBB-B12D-354A30E2EBBB}" type="presParOf" srcId="{213A30C3-4C25-496B-BBCA-ED09574905C9}" destId="{BED6C21C-AC77-4384-A455-DDE26576EEE5}" srcOrd="1" destOrd="0" presId="urn:microsoft.com/office/officeart/2005/8/layout/orgChart1"/>
    <dgm:cxn modelId="{DADB9825-41BF-426F-AF0A-82561CC0A227}" type="presParOf" srcId="{B642B2F5-FDC0-407B-AF82-5C4C30656390}" destId="{3C9E5249-BAEC-43FB-A8BE-A1968D3F2D8B}" srcOrd="1" destOrd="0" presId="urn:microsoft.com/office/officeart/2005/8/layout/orgChart1"/>
    <dgm:cxn modelId="{7840BB05-6081-45DE-A781-4319F5EE9605}" type="presParOf" srcId="{B642B2F5-FDC0-407B-AF82-5C4C30656390}" destId="{D0BB4A51-405F-4F0A-BC44-5709F05961E6}" srcOrd="2" destOrd="0" presId="urn:microsoft.com/office/officeart/2005/8/layout/orgChart1"/>
    <dgm:cxn modelId="{005AEAD6-5961-4408-8F97-82EB43D3F1FD}" type="presParOf" srcId="{788CDF83-089A-446B-BB94-CA5A7CF92145}" destId="{59237099-B348-4E76-9F44-49533883479D}" srcOrd="8" destOrd="0" presId="urn:microsoft.com/office/officeart/2005/8/layout/orgChart1"/>
    <dgm:cxn modelId="{C26F05EB-6036-44C8-ABA4-1FF94F445F33}" type="presParOf" srcId="{788CDF83-089A-446B-BB94-CA5A7CF92145}" destId="{439CA331-14E3-4CAA-BD3E-4F4642A0F1D8}" srcOrd="9" destOrd="0" presId="urn:microsoft.com/office/officeart/2005/8/layout/orgChart1"/>
    <dgm:cxn modelId="{A4D411EE-D6C7-46DB-9A70-04BA7A6B3BAE}" type="presParOf" srcId="{439CA331-14E3-4CAA-BD3E-4F4642A0F1D8}" destId="{65617594-AE25-4A0F-A93C-B22A95F8DBA2}" srcOrd="0" destOrd="0" presId="urn:microsoft.com/office/officeart/2005/8/layout/orgChart1"/>
    <dgm:cxn modelId="{620A20BF-9235-487B-A646-E2D00543281D}" type="presParOf" srcId="{65617594-AE25-4A0F-A93C-B22A95F8DBA2}" destId="{9E6EF0D3-626F-4997-BD26-C9147A771764}" srcOrd="0" destOrd="0" presId="urn:microsoft.com/office/officeart/2005/8/layout/orgChart1"/>
    <dgm:cxn modelId="{9BD4033E-B410-43C4-8B72-40AD67CD4ECA}" type="presParOf" srcId="{65617594-AE25-4A0F-A93C-B22A95F8DBA2}" destId="{05B3D980-6F15-49CC-A946-D36C3A8FFF9F}" srcOrd="1" destOrd="0" presId="urn:microsoft.com/office/officeart/2005/8/layout/orgChart1"/>
    <dgm:cxn modelId="{603B016C-DB24-4D11-A71A-4AD265F21D96}" type="presParOf" srcId="{439CA331-14E3-4CAA-BD3E-4F4642A0F1D8}" destId="{54B9AC4F-1B35-4287-A23C-473FCBBD07B2}" srcOrd="1" destOrd="0" presId="urn:microsoft.com/office/officeart/2005/8/layout/orgChart1"/>
    <dgm:cxn modelId="{FEA73914-8D41-4259-9AF2-4F2335385333}" type="presParOf" srcId="{439CA331-14E3-4CAA-BD3E-4F4642A0F1D8}" destId="{5C48619B-C3A6-46F0-B225-42E1A65859BA}" srcOrd="2" destOrd="0" presId="urn:microsoft.com/office/officeart/2005/8/layout/orgChart1"/>
    <dgm:cxn modelId="{EAD5F965-16E2-4F30-B6FA-AE9BCC060B8B}" type="presParOf" srcId="{4718BE87-0EE6-407B-B8F7-67A60B7535BF}" destId="{04CD98DF-64CE-4CC7-80EB-42D5BC57B08A}" srcOrd="2" destOrd="0" presId="urn:microsoft.com/office/officeart/2005/8/layout/orgChart1"/>
    <dgm:cxn modelId="{09301D3C-EA1E-4CF3-A431-94FD7E7CAAC5}" type="presParOf" srcId="{FBFCF606-1567-43CB-AE49-AB2F6500A8EF}" destId="{384AF728-37C5-44DD-8B2C-EEBFBEAFC38D}" srcOrd="2" destOrd="0" presId="urn:microsoft.com/office/officeart/2005/8/layout/orgChart1"/>
    <dgm:cxn modelId="{CEBAFE75-BFB9-4640-B4A2-C8BECAF99FCD}" type="presParOf" srcId="{F0A6E128-D4D3-46A8-96B6-C44478DEC716}" destId="{142573FE-A7DB-49B9-AA9F-5BF82A763901}" srcOrd="1" destOrd="0" presId="urn:microsoft.com/office/officeart/2005/8/layout/orgChart1"/>
    <dgm:cxn modelId="{297414A0-C037-40C2-8531-670748D1B827}" type="presParOf" srcId="{142573FE-A7DB-49B9-AA9F-5BF82A763901}" destId="{F0AC8607-811C-4A6F-8BA0-23157D943FEE}" srcOrd="0" destOrd="0" presId="urn:microsoft.com/office/officeart/2005/8/layout/orgChart1"/>
    <dgm:cxn modelId="{1D380BBA-EA9E-4C05-B5C1-3866A8A1D520}" type="presParOf" srcId="{F0AC8607-811C-4A6F-8BA0-23157D943FEE}" destId="{FC0CF885-2F5A-43C2-B73D-CA10CF2A5DFF}" srcOrd="0" destOrd="0" presId="urn:microsoft.com/office/officeart/2005/8/layout/orgChart1"/>
    <dgm:cxn modelId="{1479795B-01D2-40DE-A2D9-168EA4F65F23}" type="presParOf" srcId="{F0AC8607-811C-4A6F-8BA0-23157D943FEE}" destId="{818FD2F3-04A6-4499-871F-3F2BD5BB8221}" srcOrd="1" destOrd="0" presId="urn:microsoft.com/office/officeart/2005/8/layout/orgChart1"/>
    <dgm:cxn modelId="{8DCB8406-131B-48AA-B8E5-0213EFF62BA5}" type="presParOf" srcId="{142573FE-A7DB-49B9-AA9F-5BF82A763901}" destId="{D0072A91-7F28-4F2D-B954-AC4FCAB03B4E}" srcOrd="1" destOrd="0" presId="urn:microsoft.com/office/officeart/2005/8/layout/orgChart1"/>
    <dgm:cxn modelId="{4D695E5A-65AF-491B-BCB9-9967FF994C6A}" type="presParOf" srcId="{142573FE-A7DB-49B9-AA9F-5BF82A763901}" destId="{20A2DEE0-5B87-4A8E-8853-88083281D09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10" qsCatId="simple" csTypeId="urn:microsoft.com/office/officeart/2005/8/colors/accent1_2#10" csCatId="accent1" phldr="1"/>
      <dgm:spPr/>
      <dgm:t>
        <a:bodyPr/>
        <a:lstStyle/>
        <a:p>
          <a:endParaRPr lang="en-GB"/>
        </a:p>
      </dgm:t>
    </dgm:pt>
    <dgm:pt modelId="{65F908FC-5CF5-479B-962B-107DBA76CD5B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Balfour Muhammad</a:t>
          </a: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  <a:p>
          <a:r>
            <a:rPr lang="en-GB" sz="1600" b="1">
              <a:solidFill>
                <a:schemeClr val="tx1"/>
              </a:solidFill>
            </a:rPr>
            <a:t>Reviews</a:t>
          </a:r>
        </a:p>
      </dgm:t>
    </dgm:pt>
    <dgm:pt modelId="{4EF33C79-6654-48C8-8FD2-1005F967B19A}" type="parTrans" cxnId="{5BE767C0-E469-4A2D-91AB-BDF95843B128}">
      <dgm:prSet/>
      <dgm:spPr/>
      <dgm:t>
        <a:bodyPr/>
        <a:lstStyle/>
        <a:p>
          <a:endParaRPr lang="en-GB" sz="1200"/>
        </a:p>
      </dgm:t>
    </dgm:pt>
    <dgm:pt modelId="{57ACD7FE-DA9E-43DA-82F8-8F602132B22C}" type="sibTrans" cxnId="{5BE767C0-E469-4A2D-91AB-BDF95843B128}">
      <dgm:prSet/>
      <dgm:spPr/>
      <dgm:t>
        <a:bodyPr/>
        <a:lstStyle/>
        <a:p>
          <a:endParaRPr lang="en-GB" sz="1200"/>
        </a:p>
      </dgm:t>
    </dgm:pt>
    <dgm:pt modelId="{35A043F0-A497-4B9F-A3DB-C74D3D515A17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Sharon Murray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Community Reviews</a:t>
          </a:r>
        </a:p>
      </dgm:t>
    </dgm:pt>
    <dgm:pt modelId="{F9DC2A5D-EDF0-465B-86A7-7706F2FD5030}" type="parTrans" cxnId="{D7387E84-0CC9-4D7D-9ACC-E8073779546A}">
      <dgm:prSet/>
      <dgm:spPr/>
      <dgm:t>
        <a:bodyPr/>
        <a:lstStyle/>
        <a:p>
          <a:endParaRPr lang="en-GB"/>
        </a:p>
      </dgm:t>
    </dgm:pt>
    <dgm:pt modelId="{17E51466-4BA2-4286-9BA1-D6DBC5B9A04E}" type="sibTrans" cxnId="{D7387E84-0CC9-4D7D-9ACC-E8073779546A}">
      <dgm:prSet/>
      <dgm:spPr/>
      <dgm:t>
        <a:bodyPr/>
        <a:lstStyle/>
        <a:p>
          <a:endParaRPr lang="en-GB"/>
        </a:p>
      </dgm:t>
    </dgm:pt>
    <dgm:pt modelId="{9DD3C954-284B-4DFD-ACD0-33C2A0FF2AAC}">
      <dgm:prSet custT="1"/>
      <dgm:spPr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Edith Akenkide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Mental Health Reviews</a:t>
          </a:r>
        </a:p>
      </dgm:t>
    </dgm:pt>
    <dgm:pt modelId="{B8CB97AE-4F35-4A37-9D3D-2883CCAA582F}" type="parTrans" cxnId="{FE8CE7CB-6397-4296-97A2-32BC0E05CCED}">
      <dgm:prSet/>
      <dgm:spPr/>
      <dgm:t>
        <a:bodyPr/>
        <a:lstStyle/>
        <a:p>
          <a:endParaRPr lang="en-GB"/>
        </a:p>
      </dgm:t>
    </dgm:pt>
    <dgm:pt modelId="{3AC433DB-3636-4DC0-8104-2D6A3B13C315}" type="sibTrans" cxnId="{FE8CE7CB-6397-4296-97A2-32BC0E05CCED}">
      <dgm:prSet/>
      <dgm:spPr/>
      <dgm:t>
        <a:bodyPr/>
        <a:lstStyle/>
        <a:p>
          <a:endParaRPr lang="en-GB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A60ED5F-1CDD-4122-A165-B0B6CA3E014E}" type="pres">
      <dgm:prSet presAssocID="{65F908FC-5CF5-479B-962B-107DBA76CD5B}" presName="hierRoot1" presStyleCnt="0">
        <dgm:presLayoutVars>
          <dgm:hierBranch val="init"/>
        </dgm:presLayoutVars>
      </dgm:prSet>
      <dgm:spPr/>
    </dgm:pt>
    <dgm:pt modelId="{9D4DCAD7-1E14-4B11-A11A-D2042CD9AB7D}" type="pres">
      <dgm:prSet presAssocID="{65F908FC-5CF5-479B-962B-107DBA76CD5B}" presName="rootComposite1" presStyleCnt="0"/>
      <dgm:spPr/>
    </dgm:pt>
    <dgm:pt modelId="{C48FD267-9D4E-4237-AE06-00BBBCB47B28}" type="pres">
      <dgm:prSet presAssocID="{65F908FC-5CF5-479B-962B-107DBA76CD5B}" presName="rootText1" presStyleLbl="node0" presStyleIdx="0" presStyleCnt="1" custScaleX="39239" custScaleY="31391" custLinFactNeighborX="-768" custLinFactNeighborY="8063">
        <dgm:presLayoutVars>
          <dgm:chPref val="3"/>
        </dgm:presLayoutVars>
      </dgm:prSet>
      <dgm:spPr/>
    </dgm:pt>
    <dgm:pt modelId="{9EC4350D-0BAD-4845-8384-70A3C2C534E5}" type="pres">
      <dgm:prSet presAssocID="{65F908FC-5CF5-479B-962B-107DBA76CD5B}" presName="rootConnector1" presStyleLbl="node1" presStyleIdx="0" presStyleCnt="0"/>
      <dgm:spPr/>
    </dgm:pt>
    <dgm:pt modelId="{1DB53C39-F355-4DC9-8D6A-3DB83D432208}" type="pres">
      <dgm:prSet presAssocID="{65F908FC-5CF5-479B-962B-107DBA76CD5B}" presName="hierChild2" presStyleCnt="0"/>
      <dgm:spPr/>
    </dgm:pt>
    <dgm:pt modelId="{BE093438-6ADE-45A8-8953-DA748398E3C7}" type="pres">
      <dgm:prSet presAssocID="{F9DC2A5D-EDF0-465B-86A7-7706F2FD5030}" presName="Name37" presStyleLbl="parChTrans1D2" presStyleIdx="0" presStyleCnt="2"/>
      <dgm:spPr/>
    </dgm:pt>
    <dgm:pt modelId="{49E2441F-1C4E-4321-8F16-597F7AA33168}" type="pres">
      <dgm:prSet presAssocID="{35A043F0-A497-4B9F-A3DB-C74D3D515A17}" presName="hierRoot2" presStyleCnt="0">
        <dgm:presLayoutVars>
          <dgm:hierBranch val="init"/>
        </dgm:presLayoutVars>
      </dgm:prSet>
      <dgm:spPr/>
    </dgm:pt>
    <dgm:pt modelId="{230BAFAF-2020-4AF8-80CE-8B1B3F37A023}" type="pres">
      <dgm:prSet presAssocID="{35A043F0-A497-4B9F-A3DB-C74D3D515A17}" presName="rootComposite" presStyleCnt="0"/>
      <dgm:spPr/>
    </dgm:pt>
    <dgm:pt modelId="{81C6E500-7431-412F-9923-6C532CD8326D}" type="pres">
      <dgm:prSet presAssocID="{35A043F0-A497-4B9F-A3DB-C74D3D515A17}" presName="rootText" presStyleLbl="node2" presStyleIdx="0" presStyleCnt="2" custScaleX="27275" custScaleY="24426" custLinFactNeighborX="-575" custLinFactNeighborY="-6808">
        <dgm:presLayoutVars>
          <dgm:chPref val="3"/>
        </dgm:presLayoutVars>
      </dgm:prSet>
      <dgm:spPr/>
    </dgm:pt>
    <dgm:pt modelId="{1BEDFF90-C907-4587-88E5-84CC1F1BAB0C}" type="pres">
      <dgm:prSet presAssocID="{35A043F0-A497-4B9F-A3DB-C74D3D515A17}" presName="rootConnector" presStyleLbl="node2" presStyleIdx="0" presStyleCnt="2"/>
      <dgm:spPr/>
    </dgm:pt>
    <dgm:pt modelId="{9BB54DB5-89BA-40B3-BACC-42CB057F3007}" type="pres">
      <dgm:prSet presAssocID="{35A043F0-A497-4B9F-A3DB-C74D3D515A17}" presName="hierChild4" presStyleCnt="0"/>
      <dgm:spPr/>
    </dgm:pt>
    <dgm:pt modelId="{D91CE02A-305A-496A-8494-ED851F43AF55}" type="pres">
      <dgm:prSet presAssocID="{35A043F0-A497-4B9F-A3DB-C74D3D515A17}" presName="hierChild5" presStyleCnt="0"/>
      <dgm:spPr/>
    </dgm:pt>
    <dgm:pt modelId="{B496658A-4B72-4E26-BBAF-AA9EB290873D}" type="pres">
      <dgm:prSet presAssocID="{B8CB97AE-4F35-4A37-9D3D-2883CCAA582F}" presName="Name37" presStyleLbl="parChTrans1D2" presStyleIdx="1" presStyleCnt="2"/>
      <dgm:spPr/>
    </dgm:pt>
    <dgm:pt modelId="{149A62C4-F9E3-420B-9D9E-8253D280A2D6}" type="pres">
      <dgm:prSet presAssocID="{9DD3C954-284B-4DFD-ACD0-33C2A0FF2AAC}" presName="hierRoot2" presStyleCnt="0">
        <dgm:presLayoutVars>
          <dgm:hierBranch val="init"/>
        </dgm:presLayoutVars>
      </dgm:prSet>
      <dgm:spPr/>
    </dgm:pt>
    <dgm:pt modelId="{5A3CF7DB-3D64-48BB-916B-774FDA317A94}" type="pres">
      <dgm:prSet presAssocID="{9DD3C954-284B-4DFD-ACD0-33C2A0FF2AAC}" presName="rootComposite" presStyleCnt="0"/>
      <dgm:spPr/>
    </dgm:pt>
    <dgm:pt modelId="{0A311AA7-25DA-4B89-ACCC-BB87478778AA}" type="pres">
      <dgm:prSet presAssocID="{9DD3C954-284B-4DFD-ACD0-33C2A0FF2AAC}" presName="rootText" presStyleLbl="node2" presStyleIdx="1" presStyleCnt="2" custScaleX="24648" custScaleY="24308" custLinFactNeighborX="-1331" custLinFactNeighborY="-6822">
        <dgm:presLayoutVars>
          <dgm:chPref val="3"/>
        </dgm:presLayoutVars>
      </dgm:prSet>
      <dgm:spPr>
        <a:xfrm>
          <a:off x="6718752" y="3095305"/>
          <a:ext cx="2795335" cy="1378387"/>
        </a:xfrm>
        <a:prstGeom prst="rect">
          <a:avLst/>
        </a:prstGeom>
      </dgm:spPr>
    </dgm:pt>
    <dgm:pt modelId="{055140C1-E1A4-439F-AD41-57D2507B21B4}" type="pres">
      <dgm:prSet presAssocID="{9DD3C954-284B-4DFD-ACD0-33C2A0FF2AAC}" presName="rootConnector" presStyleLbl="node2" presStyleIdx="1" presStyleCnt="2"/>
      <dgm:spPr/>
    </dgm:pt>
    <dgm:pt modelId="{0C70097F-6429-47D3-BB1E-F40693644F2C}" type="pres">
      <dgm:prSet presAssocID="{9DD3C954-284B-4DFD-ACD0-33C2A0FF2AAC}" presName="hierChild4" presStyleCnt="0"/>
      <dgm:spPr/>
    </dgm:pt>
    <dgm:pt modelId="{C84FC02F-9A1A-406F-9E5B-65A0320BE109}" type="pres">
      <dgm:prSet presAssocID="{9DD3C954-284B-4DFD-ACD0-33C2A0FF2AAC}" presName="hierChild5" presStyleCnt="0"/>
      <dgm:spPr/>
    </dgm:pt>
    <dgm:pt modelId="{6321424B-F36D-4534-9CBE-E9BCD52A783A}" type="pres">
      <dgm:prSet presAssocID="{65F908FC-5CF5-479B-962B-107DBA76CD5B}" presName="hierChild3" presStyleCnt="0"/>
      <dgm:spPr/>
    </dgm:pt>
  </dgm:ptLst>
  <dgm:cxnLst>
    <dgm:cxn modelId="{94CD4204-9989-4A10-866D-5444C5DA5746}" type="presOf" srcId="{F9DC2A5D-EDF0-465B-86A7-7706F2FD5030}" destId="{BE093438-6ADE-45A8-8953-DA748398E3C7}" srcOrd="0" destOrd="0" presId="urn:microsoft.com/office/officeart/2005/8/layout/orgChart1"/>
    <dgm:cxn modelId="{369FD021-4358-4584-9E16-7A3CF88BCDAC}" type="presOf" srcId="{35A043F0-A497-4B9F-A3DB-C74D3D515A17}" destId="{81C6E500-7431-412F-9923-6C532CD8326D}" srcOrd="0" destOrd="0" presId="urn:microsoft.com/office/officeart/2005/8/layout/orgChart1"/>
    <dgm:cxn modelId="{5F8DF15C-A807-462B-BA97-9CEB10A5E199}" type="presOf" srcId="{9DD3C954-284B-4DFD-ACD0-33C2A0FF2AAC}" destId="{055140C1-E1A4-439F-AD41-57D2507B21B4}" srcOrd="1" destOrd="0" presId="urn:microsoft.com/office/officeart/2005/8/layout/orgChart1"/>
    <dgm:cxn modelId="{7E070747-59DC-4E5F-A4B2-AA9041957FC2}" type="presOf" srcId="{65F908FC-5CF5-479B-962B-107DBA76CD5B}" destId="{C48FD267-9D4E-4237-AE06-00BBBCB47B28}" srcOrd="0" destOrd="0" presId="urn:microsoft.com/office/officeart/2005/8/layout/orgChart1"/>
    <dgm:cxn modelId="{B6D2766C-D8E5-4446-AB4D-D1BADEDA7E0F}" type="presOf" srcId="{9DD3C954-284B-4DFD-ACD0-33C2A0FF2AAC}" destId="{0A311AA7-25DA-4B89-ACCC-BB87478778AA}" srcOrd="0" destOrd="0" presId="urn:microsoft.com/office/officeart/2005/8/layout/orgChart1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D7387E84-0CC9-4D7D-9ACC-E8073779546A}" srcId="{65F908FC-5CF5-479B-962B-107DBA76CD5B}" destId="{35A043F0-A497-4B9F-A3DB-C74D3D515A17}" srcOrd="0" destOrd="0" parTransId="{F9DC2A5D-EDF0-465B-86A7-7706F2FD5030}" sibTransId="{17E51466-4BA2-4286-9BA1-D6DBC5B9A04E}"/>
    <dgm:cxn modelId="{BCE02FBD-6FE4-476C-B952-37FC71E5F157}" type="presOf" srcId="{65F908FC-5CF5-479B-962B-107DBA76CD5B}" destId="{9EC4350D-0BAD-4845-8384-70A3C2C534E5}" srcOrd="1" destOrd="0" presId="urn:microsoft.com/office/officeart/2005/8/layout/orgChart1"/>
    <dgm:cxn modelId="{4EA08FBE-38E1-45E8-8500-7C229E43FD67}" type="presOf" srcId="{B8CB97AE-4F35-4A37-9D3D-2883CCAA582F}" destId="{B496658A-4B72-4E26-BBAF-AA9EB290873D}" srcOrd="0" destOrd="0" presId="urn:microsoft.com/office/officeart/2005/8/layout/orgChart1"/>
    <dgm:cxn modelId="{5BE767C0-E469-4A2D-91AB-BDF95843B128}" srcId="{457E750D-D2E2-4722-A304-7D6EF047955C}" destId="{65F908FC-5CF5-479B-962B-107DBA76CD5B}" srcOrd="0" destOrd="0" parTransId="{4EF33C79-6654-48C8-8FD2-1005F967B19A}" sibTransId="{57ACD7FE-DA9E-43DA-82F8-8F602132B22C}"/>
    <dgm:cxn modelId="{FE8CE7CB-6397-4296-97A2-32BC0E05CCED}" srcId="{65F908FC-5CF5-479B-962B-107DBA76CD5B}" destId="{9DD3C954-284B-4DFD-ACD0-33C2A0FF2AAC}" srcOrd="1" destOrd="0" parTransId="{B8CB97AE-4F35-4A37-9D3D-2883CCAA582F}" sibTransId="{3AC433DB-3636-4DC0-8104-2D6A3B13C315}"/>
    <dgm:cxn modelId="{59DA35F2-6F75-4E46-B26A-EEB7D05EBAC3}" type="presOf" srcId="{35A043F0-A497-4B9F-A3DB-C74D3D515A17}" destId="{1BEDFF90-C907-4587-88E5-84CC1F1BAB0C}" srcOrd="1" destOrd="0" presId="urn:microsoft.com/office/officeart/2005/8/layout/orgChart1"/>
    <dgm:cxn modelId="{AEB46F2F-C44D-42A8-A97D-C6ADA22DB415}" type="presParOf" srcId="{F0A6E128-D4D3-46A8-96B6-C44478DEC716}" destId="{5A60ED5F-1CDD-4122-A165-B0B6CA3E014E}" srcOrd="0" destOrd="0" presId="urn:microsoft.com/office/officeart/2005/8/layout/orgChart1"/>
    <dgm:cxn modelId="{CA558D5A-98B2-4927-9791-D42CD9185A4B}" type="presParOf" srcId="{5A60ED5F-1CDD-4122-A165-B0B6CA3E014E}" destId="{9D4DCAD7-1E14-4B11-A11A-D2042CD9AB7D}" srcOrd="0" destOrd="0" presId="urn:microsoft.com/office/officeart/2005/8/layout/orgChart1"/>
    <dgm:cxn modelId="{988DB351-FEF7-4518-B6E7-3E671D1AE0C2}" type="presParOf" srcId="{9D4DCAD7-1E14-4B11-A11A-D2042CD9AB7D}" destId="{C48FD267-9D4E-4237-AE06-00BBBCB47B28}" srcOrd="0" destOrd="0" presId="urn:microsoft.com/office/officeart/2005/8/layout/orgChart1"/>
    <dgm:cxn modelId="{46D7ED13-EA35-4033-981C-4AF74C3D6D36}" type="presParOf" srcId="{9D4DCAD7-1E14-4B11-A11A-D2042CD9AB7D}" destId="{9EC4350D-0BAD-4845-8384-70A3C2C534E5}" srcOrd="1" destOrd="0" presId="urn:microsoft.com/office/officeart/2005/8/layout/orgChart1"/>
    <dgm:cxn modelId="{95F08246-982D-4674-B9FC-27560D830462}" type="presParOf" srcId="{5A60ED5F-1CDD-4122-A165-B0B6CA3E014E}" destId="{1DB53C39-F355-4DC9-8D6A-3DB83D432208}" srcOrd="1" destOrd="0" presId="urn:microsoft.com/office/officeart/2005/8/layout/orgChart1"/>
    <dgm:cxn modelId="{A3D61891-6CB9-40CA-A2AA-737CA1818876}" type="presParOf" srcId="{1DB53C39-F355-4DC9-8D6A-3DB83D432208}" destId="{BE093438-6ADE-45A8-8953-DA748398E3C7}" srcOrd="0" destOrd="0" presId="urn:microsoft.com/office/officeart/2005/8/layout/orgChart1"/>
    <dgm:cxn modelId="{F1542D09-1290-4F99-8DC1-F6E0154A1712}" type="presParOf" srcId="{1DB53C39-F355-4DC9-8D6A-3DB83D432208}" destId="{49E2441F-1C4E-4321-8F16-597F7AA33168}" srcOrd="1" destOrd="0" presId="urn:microsoft.com/office/officeart/2005/8/layout/orgChart1"/>
    <dgm:cxn modelId="{230EB06F-811D-42D4-A517-19848107F38D}" type="presParOf" srcId="{49E2441F-1C4E-4321-8F16-597F7AA33168}" destId="{230BAFAF-2020-4AF8-80CE-8B1B3F37A023}" srcOrd="0" destOrd="0" presId="urn:microsoft.com/office/officeart/2005/8/layout/orgChart1"/>
    <dgm:cxn modelId="{46042FCD-504E-4225-AB9E-6FA3C42E6A35}" type="presParOf" srcId="{230BAFAF-2020-4AF8-80CE-8B1B3F37A023}" destId="{81C6E500-7431-412F-9923-6C532CD8326D}" srcOrd="0" destOrd="0" presId="urn:microsoft.com/office/officeart/2005/8/layout/orgChart1"/>
    <dgm:cxn modelId="{38F28D40-4ECF-4490-8D0B-0EC3498D80E7}" type="presParOf" srcId="{230BAFAF-2020-4AF8-80CE-8B1B3F37A023}" destId="{1BEDFF90-C907-4587-88E5-84CC1F1BAB0C}" srcOrd="1" destOrd="0" presId="urn:microsoft.com/office/officeart/2005/8/layout/orgChart1"/>
    <dgm:cxn modelId="{F32E7322-EC95-4316-B6CF-69CF614C8F27}" type="presParOf" srcId="{49E2441F-1C4E-4321-8F16-597F7AA33168}" destId="{9BB54DB5-89BA-40B3-BACC-42CB057F3007}" srcOrd="1" destOrd="0" presId="urn:microsoft.com/office/officeart/2005/8/layout/orgChart1"/>
    <dgm:cxn modelId="{20823767-FDD6-4E68-8E6E-726817FA4C28}" type="presParOf" srcId="{49E2441F-1C4E-4321-8F16-597F7AA33168}" destId="{D91CE02A-305A-496A-8494-ED851F43AF55}" srcOrd="2" destOrd="0" presId="urn:microsoft.com/office/officeart/2005/8/layout/orgChart1"/>
    <dgm:cxn modelId="{58176677-246A-4489-BBC5-D9356254FF52}" type="presParOf" srcId="{1DB53C39-F355-4DC9-8D6A-3DB83D432208}" destId="{B496658A-4B72-4E26-BBAF-AA9EB290873D}" srcOrd="2" destOrd="0" presId="urn:microsoft.com/office/officeart/2005/8/layout/orgChart1"/>
    <dgm:cxn modelId="{C4861F07-BDA9-48F4-BC4E-E72ED570D414}" type="presParOf" srcId="{1DB53C39-F355-4DC9-8D6A-3DB83D432208}" destId="{149A62C4-F9E3-420B-9D9E-8253D280A2D6}" srcOrd="3" destOrd="0" presId="urn:microsoft.com/office/officeart/2005/8/layout/orgChart1"/>
    <dgm:cxn modelId="{6748DB16-977C-4663-9B0E-3748BF40B4D1}" type="presParOf" srcId="{149A62C4-F9E3-420B-9D9E-8253D280A2D6}" destId="{5A3CF7DB-3D64-48BB-916B-774FDA317A94}" srcOrd="0" destOrd="0" presId="urn:microsoft.com/office/officeart/2005/8/layout/orgChart1"/>
    <dgm:cxn modelId="{5A3C8191-5FA4-4757-81D7-FC41D861A463}" type="presParOf" srcId="{5A3CF7DB-3D64-48BB-916B-774FDA317A94}" destId="{0A311AA7-25DA-4B89-ACCC-BB87478778AA}" srcOrd="0" destOrd="0" presId="urn:microsoft.com/office/officeart/2005/8/layout/orgChart1"/>
    <dgm:cxn modelId="{7EE46088-97B4-46AB-8613-03A587E7B052}" type="presParOf" srcId="{5A3CF7DB-3D64-48BB-916B-774FDA317A94}" destId="{055140C1-E1A4-439F-AD41-57D2507B21B4}" srcOrd="1" destOrd="0" presId="urn:microsoft.com/office/officeart/2005/8/layout/orgChart1"/>
    <dgm:cxn modelId="{6D30FB69-3331-41B2-910C-EA341FE35CAB}" type="presParOf" srcId="{149A62C4-F9E3-420B-9D9E-8253D280A2D6}" destId="{0C70097F-6429-47D3-BB1E-F40693644F2C}" srcOrd="1" destOrd="0" presId="urn:microsoft.com/office/officeart/2005/8/layout/orgChart1"/>
    <dgm:cxn modelId="{266670F0-B54F-4C3E-B651-CD7B0C32B815}" type="presParOf" srcId="{149A62C4-F9E3-420B-9D9E-8253D280A2D6}" destId="{C84FC02F-9A1A-406F-9E5B-65A0320BE109}" srcOrd="2" destOrd="0" presId="urn:microsoft.com/office/officeart/2005/8/layout/orgChart1"/>
    <dgm:cxn modelId="{12713F78-3DBD-4F07-A4F6-CEFBCCDD59DF}" type="presParOf" srcId="{5A60ED5F-1CDD-4122-A165-B0B6CA3E014E}" destId="{6321424B-F36D-4534-9CBE-E9BCD52A783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11" qsCatId="simple" csTypeId="urn:microsoft.com/office/officeart/2005/8/colors/accent1_2#11" csCatId="accent1" phldr="1"/>
      <dgm:spPr/>
      <dgm:t>
        <a:bodyPr/>
        <a:lstStyle/>
        <a:p>
          <a:endParaRPr lang="en-GB"/>
        </a:p>
      </dgm:t>
    </dgm:pt>
    <dgm:pt modelId="{65F908FC-5CF5-479B-962B-107DBA76CD5B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Peter Beke</a:t>
          </a: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</dgm:t>
    </dgm:pt>
    <dgm:pt modelId="{4EF33C79-6654-48C8-8FD2-1005F967B19A}" type="parTrans" cxnId="{5BE767C0-E469-4A2D-91AB-BDF95843B128}">
      <dgm:prSet/>
      <dgm:spPr/>
      <dgm:t>
        <a:bodyPr/>
        <a:lstStyle/>
        <a:p>
          <a:endParaRPr lang="en-GB" sz="1200"/>
        </a:p>
      </dgm:t>
    </dgm:pt>
    <dgm:pt modelId="{57ACD7FE-DA9E-43DA-82F8-8F602132B22C}" type="sibTrans" cxnId="{5BE767C0-E469-4A2D-91AB-BDF95843B128}">
      <dgm:prSet/>
      <dgm:spPr/>
      <dgm:t>
        <a:bodyPr/>
        <a:lstStyle/>
        <a:p>
          <a:endParaRPr lang="en-GB" sz="1200"/>
        </a:p>
      </dgm:t>
    </dgm:pt>
    <dgm:pt modelId="{C144B87C-AC0D-4150-A815-91F92C11BB6E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Learning Disabilities</a:t>
          </a:r>
        </a:p>
      </dgm:t>
    </dgm:pt>
    <dgm:pt modelId="{20061872-F6C3-48A6-BC8F-33B5FDF48A57}" type="parTrans" cxnId="{E607947C-A985-4FD4-9574-F9C7E7DC32F8}">
      <dgm:prSet/>
      <dgm:spPr/>
      <dgm:t>
        <a:bodyPr/>
        <a:lstStyle/>
        <a:p>
          <a:endParaRPr lang="en-GB" sz="1200"/>
        </a:p>
      </dgm:t>
    </dgm:pt>
    <dgm:pt modelId="{AF8F8110-46FA-4A0C-99AE-05742D2C0981}" type="sibTrans" cxnId="{E607947C-A985-4FD4-9574-F9C7E7DC32F8}">
      <dgm:prSet/>
      <dgm:spPr/>
      <dgm:t>
        <a:bodyPr/>
        <a:lstStyle/>
        <a:p>
          <a:endParaRPr lang="en-GB" sz="1200"/>
        </a:p>
      </dgm:t>
    </dgm:pt>
    <dgm:pt modelId="{35A043F0-A497-4B9F-A3DB-C74D3D515A17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Direct Services</a:t>
          </a:r>
        </a:p>
      </dgm:t>
    </dgm:pt>
    <dgm:pt modelId="{F9DC2A5D-EDF0-465B-86A7-7706F2FD5030}" type="parTrans" cxnId="{D7387E84-0CC9-4D7D-9ACC-E8073779546A}">
      <dgm:prSet/>
      <dgm:spPr/>
      <dgm:t>
        <a:bodyPr/>
        <a:lstStyle/>
        <a:p>
          <a:endParaRPr lang="en-GB"/>
        </a:p>
      </dgm:t>
    </dgm:pt>
    <dgm:pt modelId="{17E51466-4BA2-4286-9BA1-D6DBC5B9A04E}" type="sibTrans" cxnId="{D7387E84-0CC9-4D7D-9ACC-E8073779546A}">
      <dgm:prSet/>
      <dgm:spPr/>
      <dgm:t>
        <a:bodyPr/>
        <a:lstStyle/>
        <a:p>
          <a:endParaRPr lang="en-GB"/>
        </a:p>
      </dgm:t>
    </dgm:pt>
    <dgm:pt modelId="{AE1B58DC-A29F-48A2-B3B5-D3C21E459D7A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400" b="1">
              <a:solidFill>
                <a:schemeClr val="tx1"/>
              </a:solidFill>
            </a:rPr>
            <a:t>Supported Living</a:t>
          </a:r>
        </a:p>
        <a:p>
          <a:r>
            <a:rPr lang="en-GB" sz="1400" b="1">
              <a:solidFill>
                <a:schemeClr val="tx1"/>
              </a:solidFill>
            </a:rPr>
            <a:t>Shared Lives</a:t>
          </a:r>
        </a:p>
        <a:p>
          <a:r>
            <a:rPr lang="en-GB" sz="1400" b="1">
              <a:solidFill>
                <a:schemeClr val="tx1"/>
              </a:solidFill>
            </a:rPr>
            <a:t>John </a:t>
          </a:r>
          <a:r>
            <a:rPr lang="en-GB" sz="1400" b="1" err="1">
              <a:solidFill>
                <a:schemeClr val="tx1"/>
              </a:solidFill>
            </a:rPr>
            <a:t>Billam</a:t>
          </a:r>
          <a:r>
            <a:rPr lang="en-GB" sz="1400" b="1">
              <a:solidFill>
                <a:schemeClr val="tx1"/>
              </a:solidFill>
            </a:rPr>
            <a:t> Day Centre</a:t>
          </a:r>
        </a:p>
        <a:p>
          <a:r>
            <a:rPr lang="en-GB" sz="1400" b="1">
              <a:solidFill>
                <a:schemeClr val="tx1"/>
              </a:solidFill>
            </a:rPr>
            <a:t>New Millenium Day Centre</a:t>
          </a:r>
        </a:p>
      </dgm:t>
    </dgm:pt>
    <dgm:pt modelId="{A4C74E7D-432A-46E7-986D-813302302277}" type="parTrans" cxnId="{C754BBFD-7CB2-40ED-BD0E-2E8F36FB010B}">
      <dgm:prSet/>
      <dgm:spPr/>
      <dgm:t>
        <a:bodyPr/>
        <a:lstStyle/>
        <a:p>
          <a:endParaRPr lang="en-GB"/>
        </a:p>
      </dgm:t>
    </dgm:pt>
    <dgm:pt modelId="{EED0FBD6-4ABD-4973-A6FF-5AD512DFC45A}" type="sibTrans" cxnId="{C754BBFD-7CB2-40ED-BD0E-2E8F36FB010B}">
      <dgm:prSet/>
      <dgm:spPr/>
      <dgm:t>
        <a:bodyPr/>
        <a:lstStyle/>
        <a:p>
          <a:endParaRPr lang="en-GB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A60ED5F-1CDD-4122-A165-B0B6CA3E014E}" type="pres">
      <dgm:prSet presAssocID="{65F908FC-5CF5-479B-962B-107DBA76CD5B}" presName="hierRoot1" presStyleCnt="0">
        <dgm:presLayoutVars>
          <dgm:hierBranch val="init"/>
        </dgm:presLayoutVars>
      </dgm:prSet>
      <dgm:spPr/>
    </dgm:pt>
    <dgm:pt modelId="{9D4DCAD7-1E14-4B11-A11A-D2042CD9AB7D}" type="pres">
      <dgm:prSet presAssocID="{65F908FC-5CF5-479B-962B-107DBA76CD5B}" presName="rootComposite1" presStyleCnt="0"/>
      <dgm:spPr/>
    </dgm:pt>
    <dgm:pt modelId="{C48FD267-9D4E-4237-AE06-00BBBCB47B28}" type="pres">
      <dgm:prSet presAssocID="{65F908FC-5CF5-479B-962B-107DBA76CD5B}" presName="rootText1" presStyleLbl="node0" presStyleIdx="0" presStyleCnt="1" custScaleX="39239" custScaleY="31391">
        <dgm:presLayoutVars>
          <dgm:chPref val="3"/>
        </dgm:presLayoutVars>
      </dgm:prSet>
      <dgm:spPr/>
    </dgm:pt>
    <dgm:pt modelId="{9EC4350D-0BAD-4845-8384-70A3C2C534E5}" type="pres">
      <dgm:prSet presAssocID="{65F908FC-5CF5-479B-962B-107DBA76CD5B}" presName="rootConnector1" presStyleLbl="node1" presStyleIdx="0" presStyleCnt="0"/>
      <dgm:spPr/>
    </dgm:pt>
    <dgm:pt modelId="{1DB53C39-F355-4DC9-8D6A-3DB83D432208}" type="pres">
      <dgm:prSet presAssocID="{65F908FC-5CF5-479B-962B-107DBA76CD5B}" presName="hierChild2" presStyleCnt="0"/>
      <dgm:spPr/>
    </dgm:pt>
    <dgm:pt modelId="{81092A90-FA65-4B08-91BA-061FF5CBDDE0}" type="pres">
      <dgm:prSet presAssocID="{20061872-F6C3-48A6-BC8F-33B5FDF48A57}" presName="Name37" presStyleLbl="parChTrans1D2" presStyleIdx="0" presStyleCnt="2"/>
      <dgm:spPr/>
    </dgm:pt>
    <dgm:pt modelId="{A24937CA-0EF7-478C-A046-87D5799EC55B}" type="pres">
      <dgm:prSet presAssocID="{C144B87C-AC0D-4150-A815-91F92C11BB6E}" presName="hierRoot2" presStyleCnt="0">
        <dgm:presLayoutVars>
          <dgm:hierBranch val="init"/>
        </dgm:presLayoutVars>
      </dgm:prSet>
      <dgm:spPr/>
    </dgm:pt>
    <dgm:pt modelId="{C34AA45C-5A76-43DD-8764-C82FE1EF4F43}" type="pres">
      <dgm:prSet presAssocID="{C144B87C-AC0D-4150-A815-91F92C11BB6E}" presName="rootComposite" presStyleCnt="0"/>
      <dgm:spPr/>
    </dgm:pt>
    <dgm:pt modelId="{70E9EC1D-6955-40B3-BBAF-4D38B3EB6E06}" type="pres">
      <dgm:prSet presAssocID="{C144B87C-AC0D-4150-A815-91F92C11BB6E}" presName="rootText" presStyleLbl="node2" presStyleIdx="0" presStyleCnt="2" custScaleX="39090" custScaleY="36957">
        <dgm:presLayoutVars>
          <dgm:chPref val="3"/>
        </dgm:presLayoutVars>
      </dgm:prSet>
      <dgm:spPr/>
    </dgm:pt>
    <dgm:pt modelId="{FD152EC8-5CAD-4F53-8A3C-325661F71B0E}" type="pres">
      <dgm:prSet presAssocID="{C144B87C-AC0D-4150-A815-91F92C11BB6E}" presName="rootConnector" presStyleLbl="node2" presStyleIdx="0" presStyleCnt="2"/>
      <dgm:spPr/>
    </dgm:pt>
    <dgm:pt modelId="{C6E71A9C-EE73-431A-B2AB-781464CEA9A1}" type="pres">
      <dgm:prSet presAssocID="{C144B87C-AC0D-4150-A815-91F92C11BB6E}" presName="hierChild4" presStyleCnt="0"/>
      <dgm:spPr/>
    </dgm:pt>
    <dgm:pt modelId="{5B880D4C-D52F-4B5A-96D9-416101A18560}" type="pres">
      <dgm:prSet presAssocID="{C144B87C-AC0D-4150-A815-91F92C11BB6E}" presName="hierChild5" presStyleCnt="0"/>
      <dgm:spPr/>
    </dgm:pt>
    <dgm:pt modelId="{BE093438-6ADE-45A8-8953-DA748398E3C7}" type="pres">
      <dgm:prSet presAssocID="{F9DC2A5D-EDF0-465B-86A7-7706F2FD5030}" presName="Name37" presStyleLbl="parChTrans1D2" presStyleIdx="1" presStyleCnt="2"/>
      <dgm:spPr/>
    </dgm:pt>
    <dgm:pt modelId="{49E2441F-1C4E-4321-8F16-597F7AA33168}" type="pres">
      <dgm:prSet presAssocID="{35A043F0-A497-4B9F-A3DB-C74D3D515A17}" presName="hierRoot2" presStyleCnt="0">
        <dgm:presLayoutVars>
          <dgm:hierBranch val="init"/>
        </dgm:presLayoutVars>
      </dgm:prSet>
      <dgm:spPr/>
    </dgm:pt>
    <dgm:pt modelId="{230BAFAF-2020-4AF8-80CE-8B1B3F37A023}" type="pres">
      <dgm:prSet presAssocID="{35A043F0-A497-4B9F-A3DB-C74D3D515A17}" presName="rootComposite" presStyleCnt="0"/>
      <dgm:spPr/>
    </dgm:pt>
    <dgm:pt modelId="{81C6E500-7431-412F-9923-6C532CD8326D}" type="pres">
      <dgm:prSet presAssocID="{35A043F0-A497-4B9F-A3DB-C74D3D515A17}" presName="rootText" presStyleLbl="node2" presStyleIdx="1" presStyleCnt="2" custScaleX="39676" custScaleY="37511">
        <dgm:presLayoutVars>
          <dgm:chPref val="3"/>
        </dgm:presLayoutVars>
      </dgm:prSet>
      <dgm:spPr/>
    </dgm:pt>
    <dgm:pt modelId="{1BEDFF90-C907-4587-88E5-84CC1F1BAB0C}" type="pres">
      <dgm:prSet presAssocID="{35A043F0-A497-4B9F-A3DB-C74D3D515A17}" presName="rootConnector" presStyleLbl="node2" presStyleIdx="1" presStyleCnt="2"/>
      <dgm:spPr/>
    </dgm:pt>
    <dgm:pt modelId="{9BB54DB5-89BA-40B3-BACC-42CB057F3007}" type="pres">
      <dgm:prSet presAssocID="{35A043F0-A497-4B9F-A3DB-C74D3D515A17}" presName="hierChild4" presStyleCnt="0"/>
      <dgm:spPr/>
    </dgm:pt>
    <dgm:pt modelId="{A8BD9CF5-3EE9-4690-91D5-3C896A9C3D01}" type="pres">
      <dgm:prSet presAssocID="{A4C74E7D-432A-46E7-986D-813302302277}" presName="Name37" presStyleLbl="parChTrans1D3" presStyleIdx="0" presStyleCnt="1"/>
      <dgm:spPr/>
    </dgm:pt>
    <dgm:pt modelId="{BC7F140F-C5A9-464A-BE61-6DD8DEF01DDF}" type="pres">
      <dgm:prSet presAssocID="{AE1B58DC-A29F-48A2-B3B5-D3C21E459D7A}" presName="hierRoot2" presStyleCnt="0">
        <dgm:presLayoutVars>
          <dgm:hierBranch val="init"/>
        </dgm:presLayoutVars>
      </dgm:prSet>
      <dgm:spPr/>
    </dgm:pt>
    <dgm:pt modelId="{E8A66D2D-FF13-4A77-9B13-11D5B568C44B}" type="pres">
      <dgm:prSet presAssocID="{AE1B58DC-A29F-48A2-B3B5-D3C21E459D7A}" presName="rootComposite" presStyleCnt="0"/>
      <dgm:spPr/>
    </dgm:pt>
    <dgm:pt modelId="{A0734E18-3EA5-4AF5-A401-F3A903A9EF55}" type="pres">
      <dgm:prSet presAssocID="{AE1B58DC-A29F-48A2-B3B5-D3C21E459D7A}" presName="rootText" presStyleLbl="node3" presStyleIdx="0" presStyleCnt="1" custAng="10800000" custFlipVert="1" custFlipHor="1" custScaleX="42334" custScaleY="59691" custLinFactNeighborX="1039" custLinFactNeighborY="-26337">
        <dgm:presLayoutVars>
          <dgm:chPref val="3"/>
        </dgm:presLayoutVars>
      </dgm:prSet>
      <dgm:spPr/>
    </dgm:pt>
    <dgm:pt modelId="{CA74F7FB-385E-471A-BB02-337A89DFFADB}" type="pres">
      <dgm:prSet presAssocID="{AE1B58DC-A29F-48A2-B3B5-D3C21E459D7A}" presName="rootConnector" presStyleLbl="node3" presStyleIdx="0" presStyleCnt="1"/>
      <dgm:spPr/>
    </dgm:pt>
    <dgm:pt modelId="{490124FF-26CF-4BFD-BC41-AC097EAF04B5}" type="pres">
      <dgm:prSet presAssocID="{AE1B58DC-A29F-48A2-B3B5-D3C21E459D7A}" presName="hierChild4" presStyleCnt="0"/>
      <dgm:spPr/>
    </dgm:pt>
    <dgm:pt modelId="{9E1374BB-2BB6-4949-A02C-33B16061503F}" type="pres">
      <dgm:prSet presAssocID="{AE1B58DC-A29F-48A2-B3B5-D3C21E459D7A}" presName="hierChild5" presStyleCnt="0"/>
      <dgm:spPr/>
    </dgm:pt>
    <dgm:pt modelId="{D91CE02A-305A-496A-8494-ED851F43AF55}" type="pres">
      <dgm:prSet presAssocID="{35A043F0-A497-4B9F-A3DB-C74D3D515A17}" presName="hierChild5" presStyleCnt="0"/>
      <dgm:spPr/>
    </dgm:pt>
    <dgm:pt modelId="{6321424B-F36D-4534-9CBE-E9BCD52A783A}" type="pres">
      <dgm:prSet presAssocID="{65F908FC-5CF5-479B-962B-107DBA76CD5B}" presName="hierChild3" presStyleCnt="0"/>
      <dgm:spPr/>
    </dgm:pt>
  </dgm:ptLst>
  <dgm:cxnLst>
    <dgm:cxn modelId="{6C17E50F-D217-43D1-A48D-1DB34342C995}" type="presOf" srcId="{65F908FC-5CF5-479B-962B-107DBA76CD5B}" destId="{9EC4350D-0BAD-4845-8384-70A3C2C534E5}" srcOrd="1" destOrd="0" presId="urn:microsoft.com/office/officeart/2005/8/layout/orgChart1"/>
    <dgm:cxn modelId="{94497026-4B22-4337-8591-30B310DA574A}" type="presOf" srcId="{20061872-F6C3-48A6-BC8F-33B5FDF48A57}" destId="{81092A90-FA65-4B08-91BA-061FF5CBDDE0}" srcOrd="0" destOrd="0" presId="urn:microsoft.com/office/officeart/2005/8/layout/orgChart1"/>
    <dgm:cxn modelId="{1467E25E-E700-4C38-991C-76B03C5566D8}" type="presOf" srcId="{65F908FC-5CF5-479B-962B-107DBA76CD5B}" destId="{C48FD267-9D4E-4237-AE06-00BBBCB47B28}" srcOrd="0" destOrd="0" presId="urn:microsoft.com/office/officeart/2005/8/layout/orgChart1"/>
    <dgm:cxn modelId="{B8F3EE66-9E9B-4BAF-AB5E-D472B25D26A2}" type="presOf" srcId="{C144B87C-AC0D-4150-A815-91F92C11BB6E}" destId="{FD152EC8-5CAD-4F53-8A3C-325661F71B0E}" srcOrd="1" destOrd="0" presId="urn:microsoft.com/office/officeart/2005/8/layout/orgChart1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44B6E756-C72A-4D37-A0A6-FE8E6CA22A4D}" type="presOf" srcId="{35A043F0-A497-4B9F-A3DB-C74D3D515A17}" destId="{1BEDFF90-C907-4587-88E5-84CC1F1BAB0C}" srcOrd="1" destOrd="0" presId="urn:microsoft.com/office/officeart/2005/8/layout/orgChart1"/>
    <dgm:cxn modelId="{E607947C-A985-4FD4-9574-F9C7E7DC32F8}" srcId="{65F908FC-5CF5-479B-962B-107DBA76CD5B}" destId="{C144B87C-AC0D-4150-A815-91F92C11BB6E}" srcOrd="0" destOrd="0" parTransId="{20061872-F6C3-48A6-BC8F-33B5FDF48A57}" sibTransId="{AF8F8110-46FA-4A0C-99AE-05742D2C0981}"/>
    <dgm:cxn modelId="{D7387E84-0CC9-4D7D-9ACC-E8073779546A}" srcId="{65F908FC-5CF5-479B-962B-107DBA76CD5B}" destId="{35A043F0-A497-4B9F-A3DB-C74D3D515A17}" srcOrd="1" destOrd="0" parTransId="{F9DC2A5D-EDF0-465B-86A7-7706F2FD5030}" sibTransId="{17E51466-4BA2-4286-9BA1-D6DBC5B9A04E}"/>
    <dgm:cxn modelId="{169EC484-55EC-4D4F-BC29-024103F379E8}" type="presOf" srcId="{AE1B58DC-A29F-48A2-B3B5-D3C21E459D7A}" destId="{A0734E18-3EA5-4AF5-A401-F3A903A9EF55}" srcOrd="0" destOrd="0" presId="urn:microsoft.com/office/officeart/2005/8/layout/orgChart1"/>
    <dgm:cxn modelId="{7FC68688-8647-4FA5-A76C-E80F50EC0FA9}" type="presOf" srcId="{F9DC2A5D-EDF0-465B-86A7-7706F2FD5030}" destId="{BE093438-6ADE-45A8-8953-DA748398E3C7}" srcOrd="0" destOrd="0" presId="urn:microsoft.com/office/officeart/2005/8/layout/orgChart1"/>
    <dgm:cxn modelId="{B0B4C18E-678C-4BCC-AC20-50A095E7E6A9}" type="presOf" srcId="{C144B87C-AC0D-4150-A815-91F92C11BB6E}" destId="{70E9EC1D-6955-40B3-BBAF-4D38B3EB6E06}" srcOrd="0" destOrd="0" presId="urn:microsoft.com/office/officeart/2005/8/layout/orgChart1"/>
    <dgm:cxn modelId="{C72C9796-BBC6-412B-B65D-3B51238A8F39}" type="presOf" srcId="{A4C74E7D-432A-46E7-986D-813302302277}" destId="{A8BD9CF5-3EE9-4690-91D5-3C896A9C3D01}" srcOrd="0" destOrd="0" presId="urn:microsoft.com/office/officeart/2005/8/layout/orgChart1"/>
    <dgm:cxn modelId="{5BE767C0-E469-4A2D-91AB-BDF95843B128}" srcId="{457E750D-D2E2-4722-A304-7D6EF047955C}" destId="{65F908FC-5CF5-479B-962B-107DBA76CD5B}" srcOrd="0" destOrd="0" parTransId="{4EF33C79-6654-48C8-8FD2-1005F967B19A}" sibTransId="{57ACD7FE-DA9E-43DA-82F8-8F602132B22C}"/>
    <dgm:cxn modelId="{C572B5EE-9FD0-45C9-9F01-088C9507F0A2}" type="presOf" srcId="{35A043F0-A497-4B9F-A3DB-C74D3D515A17}" destId="{81C6E500-7431-412F-9923-6C532CD8326D}" srcOrd="0" destOrd="0" presId="urn:microsoft.com/office/officeart/2005/8/layout/orgChart1"/>
    <dgm:cxn modelId="{F214B3F6-EC93-4FBD-8944-AACA6890268E}" type="presOf" srcId="{AE1B58DC-A29F-48A2-B3B5-D3C21E459D7A}" destId="{CA74F7FB-385E-471A-BB02-337A89DFFADB}" srcOrd="1" destOrd="0" presId="urn:microsoft.com/office/officeart/2005/8/layout/orgChart1"/>
    <dgm:cxn modelId="{C754BBFD-7CB2-40ED-BD0E-2E8F36FB010B}" srcId="{35A043F0-A497-4B9F-A3DB-C74D3D515A17}" destId="{AE1B58DC-A29F-48A2-B3B5-D3C21E459D7A}" srcOrd="0" destOrd="0" parTransId="{A4C74E7D-432A-46E7-986D-813302302277}" sibTransId="{EED0FBD6-4ABD-4973-A6FF-5AD512DFC45A}"/>
    <dgm:cxn modelId="{D1F10389-C013-4F9F-AD30-1A52D61A83EC}" type="presParOf" srcId="{F0A6E128-D4D3-46A8-96B6-C44478DEC716}" destId="{5A60ED5F-1CDD-4122-A165-B0B6CA3E014E}" srcOrd="0" destOrd="0" presId="urn:microsoft.com/office/officeart/2005/8/layout/orgChart1"/>
    <dgm:cxn modelId="{3BD7B636-2301-45B2-84F6-64321DD7ED8B}" type="presParOf" srcId="{5A60ED5F-1CDD-4122-A165-B0B6CA3E014E}" destId="{9D4DCAD7-1E14-4B11-A11A-D2042CD9AB7D}" srcOrd="0" destOrd="0" presId="urn:microsoft.com/office/officeart/2005/8/layout/orgChart1"/>
    <dgm:cxn modelId="{9A8FA698-B4E9-4D94-8F5E-46516CE7DD23}" type="presParOf" srcId="{9D4DCAD7-1E14-4B11-A11A-D2042CD9AB7D}" destId="{C48FD267-9D4E-4237-AE06-00BBBCB47B28}" srcOrd="0" destOrd="0" presId="urn:microsoft.com/office/officeart/2005/8/layout/orgChart1"/>
    <dgm:cxn modelId="{7B900685-3683-4088-B2D4-27FCF3F856A6}" type="presParOf" srcId="{9D4DCAD7-1E14-4B11-A11A-D2042CD9AB7D}" destId="{9EC4350D-0BAD-4845-8384-70A3C2C534E5}" srcOrd="1" destOrd="0" presId="urn:microsoft.com/office/officeart/2005/8/layout/orgChart1"/>
    <dgm:cxn modelId="{4C20E83D-7990-4D29-A355-9E3AF3FEA314}" type="presParOf" srcId="{5A60ED5F-1CDD-4122-A165-B0B6CA3E014E}" destId="{1DB53C39-F355-4DC9-8D6A-3DB83D432208}" srcOrd="1" destOrd="0" presId="urn:microsoft.com/office/officeart/2005/8/layout/orgChart1"/>
    <dgm:cxn modelId="{F096DA13-E4B5-4827-AD1A-CA655CCF0498}" type="presParOf" srcId="{1DB53C39-F355-4DC9-8D6A-3DB83D432208}" destId="{81092A90-FA65-4B08-91BA-061FF5CBDDE0}" srcOrd="0" destOrd="0" presId="urn:microsoft.com/office/officeart/2005/8/layout/orgChart1"/>
    <dgm:cxn modelId="{AEA5733C-0F8A-4B38-AF93-3D8BBEC1DEBB}" type="presParOf" srcId="{1DB53C39-F355-4DC9-8D6A-3DB83D432208}" destId="{A24937CA-0EF7-478C-A046-87D5799EC55B}" srcOrd="1" destOrd="0" presId="urn:microsoft.com/office/officeart/2005/8/layout/orgChart1"/>
    <dgm:cxn modelId="{D7C8C910-D787-444C-B143-DE63FFA27F9B}" type="presParOf" srcId="{A24937CA-0EF7-478C-A046-87D5799EC55B}" destId="{C34AA45C-5A76-43DD-8764-C82FE1EF4F43}" srcOrd="0" destOrd="0" presId="urn:microsoft.com/office/officeart/2005/8/layout/orgChart1"/>
    <dgm:cxn modelId="{BB3EB27A-0F6D-468C-9BD5-8FAF601F8EB9}" type="presParOf" srcId="{C34AA45C-5A76-43DD-8764-C82FE1EF4F43}" destId="{70E9EC1D-6955-40B3-BBAF-4D38B3EB6E06}" srcOrd="0" destOrd="0" presId="urn:microsoft.com/office/officeart/2005/8/layout/orgChart1"/>
    <dgm:cxn modelId="{4A15647D-6E2D-4822-B981-789077BE20F8}" type="presParOf" srcId="{C34AA45C-5A76-43DD-8764-C82FE1EF4F43}" destId="{FD152EC8-5CAD-4F53-8A3C-325661F71B0E}" srcOrd="1" destOrd="0" presId="urn:microsoft.com/office/officeart/2005/8/layout/orgChart1"/>
    <dgm:cxn modelId="{7E27A114-6069-402B-AB9B-588893843DB2}" type="presParOf" srcId="{A24937CA-0EF7-478C-A046-87D5799EC55B}" destId="{C6E71A9C-EE73-431A-B2AB-781464CEA9A1}" srcOrd="1" destOrd="0" presId="urn:microsoft.com/office/officeart/2005/8/layout/orgChart1"/>
    <dgm:cxn modelId="{12A5E76C-D498-429D-BCEF-6B5915384321}" type="presParOf" srcId="{A24937CA-0EF7-478C-A046-87D5799EC55B}" destId="{5B880D4C-D52F-4B5A-96D9-416101A18560}" srcOrd="2" destOrd="0" presId="urn:microsoft.com/office/officeart/2005/8/layout/orgChart1"/>
    <dgm:cxn modelId="{7C1213DE-0D53-4BE1-9B61-505B8C904B54}" type="presParOf" srcId="{1DB53C39-F355-4DC9-8D6A-3DB83D432208}" destId="{BE093438-6ADE-45A8-8953-DA748398E3C7}" srcOrd="2" destOrd="0" presId="urn:microsoft.com/office/officeart/2005/8/layout/orgChart1"/>
    <dgm:cxn modelId="{B334ED29-65DE-4005-A923-E241A1255690}" type="presParOf" srcId="{1DB53C39-F355-4DC9-8D6A-3DB83D432208}" destId="{49E2441F-1C4E-4321-8F16-597F7AA33168}" srcOrd="3" destOrd="0" presId="urn:microsoft.com/office/officeart/2005/8/layout/orgChart1"/>
    <dgm:cxn modelId="{CE33B8DC-9183-4149-8B40-020E3637AD43}" type="presParOf" srcId="{49E2441F-1C4E-4321-8F16-597F7AA33168}" destId="{230BAFAF-2020-4AF8-80CE-8B1B3F37A023}" srcOrd="0" destOrd="0" presId="urn:microsoft.com/office/officeart/2005/8/layout/orgChart1"/>
    <dgm:cxn modelId="{AC052F36-D972-4A07-9F29-762D12C7ACFD}" type="presParOf" srcId="{230BAFAF-2020-4AF8-80CE-8B1B3F37A023}" destId="{81C6E500-7431-412F-9923-6C532CD8326D}" srcOrd="0" destOrd="0" presId="urn:microsoft.com/office/officeart/2005/8/layout/orgChart1"/>
    <dgm:cxn modelId="{7C7343E5-5F9E-4D2C-A47F-E7872AD48089}" type="presParOf" srcId="{230BAFAF-2020-4AF8-80CE-8B1B3F37A023}" destId="{1BEDFF90-C907-4587-88E5-84CC1F1BAB0C}" srcOrd="1" destOrd="0" presId="urn:microsoft.com/office/officeart/2005/8/layout/orgChart1"/>
    <dgm:cxn modelId="{1CD1A496-B5E4-4D74-BC18-AFFC6BD7B1DD}" type="presParOf" srcId="{49E2441F-1C4E-4321-8F16-597F7AA33168}" destId="{9BB54DB5-89BA-40B3-BACC-42CB057F3007}" srcOrd="1" destOrd="0" presId="urn:microsoft.com/office/officeart/2005/8/layout/orgChart1"/>
    <dgm:cxn modelId="{B441DA10-8FF4-4090-9165-8B37CB5C341D}" type="presParOf" srcId="{9BB54DB5-89BA-40B3-BACC-42CB057F3007}" destId="{A8BD9CF5-3EE9-4690-91D5-3C896A9C3D01}" srcOrd="0" destOrd="0" presId="urn:microsoft.com/office/officeart/2005/8/layout/orgChart1"/>
    <dgm:cxn modelId="{E9917B56-3154-4E98-AF91-D8D997A2DE66}" type="presParOf" srcId="{9BB54DB5-89BA-40B3-BACC-42CB057F3007}" destId="{BC7F140F-C5A9-464A-BE61-6DD8DEF01DDF}" srcOrd="1" destOrd="0" presId="urn:microsoft.com/office/officeart/2005/8/layout/orgChart1"/>
    <dgm:cxn modelId="{73BB02C3-C99E-4E01-A45C-7C9153DB381C}" type="presParOf" srcId="{BC7F140F-C5A9-464A-BE61-6DD8DEF01DDF}" destId="{E8A66D2D-FF13-4A77-9B13-11D5B568C44B}" srcOrd="0" destOrd="0" presId="urn:microsoft.com/office/officeart/2005/8/layout/orgChart1"/>
    <dgm:cxn modelId="{F5B58581-0FEA-4A78-91E8-48204E2E569A}" type="presParOf" srcId="{E8A66D2D-FF13-4A77-9B13-11D5B568C44B}" destId="{A0734E18-3EA5-4AF5-A401-F3A903A9EF55}" srcOrd="0" destOrd="0" presId="urn:microsoft.com/office/officeart/2005/8/layout/orgChart1"/>
    <dgm:cxn modelId="{07B11AC9-4CD8-473F-A936-C79F2BF2D6AF}" type="presParOf" srcId="{E8A66D2D-FF13-4A77-9B13-11D5B568C44B}" destId="{CA74F7FB-385E-471A-BB02-337A89DFFADB}" srcOrd="1" destOrd="0" presId="urn:microsoft.com/office/officeart/2005/8/layout/orgChart1"/>
    <dgm:cxn modelId="{96B78843-8381-4AC4-8854-9957434EFEC7}" type="presParOf" srcId="{BC7F140F-C5A9-464A-BE61-6DD8DEF01DDF}" destId="{490124FF-26CF-4BFD-BC41-AC097EAF04B5}" srcOrd="1" destOrd="0" presId="urn:microsoft.com/office/officeart/2005/8/layout/orgChart1"/>
    <dgm:cxn modelId="{191ABAD2-373E-47A9-9AE6-C22D3C988C02}" type="presParOf" srcId="{BC7F140F-C5A9-464A-BE61-6DD8DEF01DDF}" destId="{9E1374BB-2BB6-4949-A02C-33B16061503F}" srcOrd="2" destOrd="0" presId="urn:microsoft.com/office/officeart/2005/8/layout/orgChart1"/>
    <dgm:cxn modelId="{E31FDE69-B19A-4300-BCE4-F90C4B6C75A3}" type="presParOf" srcId="{49E2441F-1C4E-4321-8F16-597F7AA33168}" destId="{D91CE02A-305A-496A-8494-ED851F43AF55}" srcOrd="2" destOrd="0" presId="urn:microsoft.com/office/officeart/2005/8/layout/orgChart1"/>
    <dgm:cxn modelId="{70C58CE5-620F-4566-B9D2-C22DC3937E37}" type="presParOf" srcId="{5A60ED5F-1CDD-4122-A165-B0B6CA3E014E}" destId="{6321424B-F36D-4534-9CBE-E9BCD52A783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GB"/>
        </a:p>
      </dgm:t>
    </dgm:pt>
    <dgm:pt modelId="{1479CCDD-D43C-48F1-834D-791BBB946F2A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Harry Peacock</a:t>
          </a:r>
        </a:p>
        <a:p>
          <a:r>
            <a:rPr lang="en-GB" sz="1600" b="1">
              <a:solidFill>
                <a:schemeClr val="tx1"/>
              </a:solidFill>
            </a:rPr>
            <a:t>Deputy Director</a:t>
          </a:r>
        </a:p>
        <a:p>
          <a:r>
            <a:rPr lang="en-GB" sz="1600">
              <a:solidFill>
                <a:schemeClr val="tx1"/>
              </a:solidFill>
            </a:rPr>
            <a:t>Prevention, Early Intervention &amp; Acute Services</a:t>
          </a:r>
        </a:p>
      </dgm:t>
    </dgm:pt>
    <dgm:pt modelId="{9BAAA0AC-8F21-4A4F-9331-DA30400AB6E3}" type="parTrans" cxnId="{D1B400B4-E518-4D7A-9F55-F1D141B5B2B2}">
      <dgm:prSet/>
      <dgm:spPr/>
      <dgm:t>
        <a:bodyPr/>
        <a:lstStyle/>
        <a:p>
          <a:endParaRPr lang="en-GB" sz="1200"/>
        </a:p>
      </dgm:t>
    </dgm:pt>
    <dgm:pt modelId="{D5BCE61A-5C89-4950-8AC8-CFF45A86BE01}" type="sibTrans" cxnId="{D1B400B4-E518-4D7A-9F55-F1D141B5B2B2}">
      <dgm:prSet/>
      <dgm:spPr/>
      <dgm:t>
        <a:bodyPr/>
        <a:lstStyle/>
        <a:p>
          <a:endParaRPr lang="en-GB" sz="1200"/>
        </a:p>
      </dgm:t>
    </dgm:pt>
    <dgm:pt modelId="{028F62C7-59C2-418B-A11A-D34D3E13CA0C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Tania Scott</a:t>
          </a: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  <a:p>
          <a:r>
            <a:rPr lang="en-GB" sz="1600" b="1">
              <a:solidFill>
                <a:schemeClr val="tx1"/>
              </a:solidFill>
            </a:rPr>
            <a:t> </a:t>
          </a:r>
          <a:r>
            <a:rPr lang="en-GB" sz="1600">
              <a:solidFill>
                <a:schemeClr val="tx1"/>
              </a:solidFill>
            </a:rPr>
            <a:t>Access, SMART &amp; EDT</a:t>
          </a:r>
        </a:p>
      </dgm:t>
    </dgm:pt>
    <dgm:pt modelId="{6DCF304D-E995-465D-ADC1-634EF0CF2422}" type="parTrans" cxnId="{D03DA468-D61C-44BB-BA44-07F40DDAB4F5}">
      <dgm:prSet/>
      <dgm:spPr/>
      <dgm:t>
        <a:bodyPr/>
        <a:lstStyle/>
        <a:p>
          <a:endParaRPr lang="en-GB" sz="1200"/>
        </a:p>
      </dgm:t>
    </dgm:pt>
    <dgm:pt modelId="{384ECF70-E4E3-432C-874E-35FFCEDBB1FE}" type="sibTrans" cxnId="{D03DA468-D61C-44BB-BA44-07F40DDAB4F5}">
      <dgm:prSet/>
      <dgm:spPr/>
      <dgm:t>
        <a:bodyPr/>
        <a:lstStyle/>
        <a:p>
          <a:endParaRPr lang="en-GB" sz="1200"/>
        </a:p>
      </dgm:t>
    </dgm:pt>
    <dgm:pt modelId="{88FA97CD-AD74-4504-8EF7-5547E52D331B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Monica Burnett</a:t>
          </a: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  <a:p>
          <a:r>
            <a:rPr lang="en-GB" sz="1600" b="1">
              <a:solidFill>
                <a:schemeClr val="tx1"/>
              </a:solidFill>
            </a:rPr>
            <a:t> </a:t>
          </a:r>
          <a:r>
            <a:rPr lang="en-GB" sz="1600">
              <a:solidFill>
                <a:schemeClr val="tx1"/>
              </a:solidFill>
            </a:rPr>
            <a:t>Reablement &amp; Hospital</a:t>
          </a:r>
        </a:p>
      </dgm:t>
    </dgm:pt>
    <dgm:pt modelId="{CE5123E2-322F-40D8-AAC6-8461D9E1DBE9}" type="parTrans" cxnId="{07B91D0B-13B6-454E-8DD3-A73E86B9CD36}">
      <dgm:prSet/>
      <dgm:spPr/>
      <dgm:t>
        <a:bodyPr/>
        <a:lstStyle/>
        <a:p>
          <a:endParaRPr lang="en-GB" sz="1200"/>
        </a:p>
      </dgm:t>
    </dgm:pt>
    <dgm:pt modelId="{DB0C3092-EA61-4AEE-A9E8-338847E65A22}" type="sibTrans" cxnId="{07B91D0B-13B6-454E-8DD3-A73E86B9CD36}">
      <dgm:prSet/>
      <dgm:spPr/>
      <dgm:t>
        <a:bodyPr/>
        <a:lstStyle/>
        <a:p>
          <a:endParaRPr lang="en-GB" sz="1200"/>
        </a:p>
      </dgm:t>
    </dgm:pt>
    <dgm:pt modelId="{2E71F7F5-C510-4EC6-8C60-11688313A391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Yvonne Olasunkanmi</a:t>
          </a:r>
        </a:p>
        <a:p>
          <a:r>
            <a:rPr lang="en-GB" sz="1600" b="1">
              <a:solidFill>
                <a:schemeClr val="tx1"/>
              </a:solidFill>
            </a:rPr>
            <a:t>Service Manager (POT)</a:t>
          </a:r>
        </a:p>
        <a:p>
          <a:r>
            <a:rPr lang="en-GB" sz="1600" b="1">
              <a:solidFill>
                <a:schemeClr val="tx1"/>
              </a:solidFill>
            </a:rPr>
            <a:t> </a:t>
          </a:r>
          <a:r>
            <a:rPr lang="en-GB" sz="1600">
              <a:solidFill>
                <a:schemeClr val="tx1"/>
              </a:solidFill>
            </a:rPr>
            <a:t>OT, Equipment &amp; Sensory</a:t>
          </a:r>
        </a:p>
      </dgm:t>
    </dgm:pt>
    <dgm:pt modelId="{62F68D2A-12B9-4D8D-A75E-BDB34BE84EB2}" type="parTrans" cxnId="{9CF2D45F-6785-406F-91D7-D72C5C6090AE}">
      <dgm:prSet/>
      <dgm:spPr/>
      <dgm:t>
        <a:bodyPr/>
        <a:lstStyle/>
        <a:p>
          <a:endParaRPr lang="en-GB" sz="1200"/>
        </a:p>
      </dgm:t>
    </dgm:pt>
    <dgm:pt modelId="{00FD9AF8-D90C-427A-B87C-A6274BDF7DDB}" type="sibTrans" cxnId="{9CF2D45F-6785-406F-91D7-D72C5C6090AE}">
      <dgm:prSet/>
      <dgm:spPr/>
      <dgm:t>
        <a:bodyPr/>
        <a:lstStyle/>
        <a:p>
          <a:endParaRPr lang="en-GB" sz="1200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55CA19-9B0D-4CC0-942E-D968B5C0DF1F}" type="pres">
      <dgm:prSet presAssocID="{1479CCDD-D43C-48F1-834D-791BBB946F2A}" presName="hierRoot1" presStyleCnt="0">
        <dgm:presLayoutVars>
          <dgm:hierBranch val="init"/>
        </dgm:presLayoutVars>
      </dgm:prSet>
      <dgm:spPr/>
    </dgm:pt>
    <dgm:pt modelId="{6292745E-4957-45D8-975C-7A41FFC2B145}" type="pres">
      <dgm:prSet presAssocID="{1479CCDD-D43C-48F1-834D-791BBB946F2A}" presName="rootComposite1" presStyleCnt="0"/>
      <dgm:spPr/>
    </dgm:pt>
    <dgm:pt modelId="{791A04DA-B52D-4B08-8455-691C7A16C54A}" type="pres">
      <dgm:prSet presAssocID="{1479CCDD-D43C-48F1-834D-791BBB946F2A}" presName="rootText1" presStyleLbl="node0" presStyleIdx="0" presStyleCnt="1">
        <dgm:presLayoutVars>
          <dgm:chPref val="3"/>
        </dgm:presLayoutVars>
      </dgm:prSet>
      <dgm:spPr/>
    </dgm:pt>
    <dgm:pt modelId="{A927F319-D05B-494F-9881-88D4795AEF28}" type="pres">
      <dgm:prSet presAssocID="{1479CCDD-D43C-48F1-834D-791BBB946F2A}" presName="rootConnector1" presStyleLbl="node1" presStyleIdx="0" presStyleCnt="0"/>
      <dgm:spPr/>
    </dgm:pt>
    <dgm:pt modelId="{9675B576-6249-44F0-B9E8-457D73B1F4A6}" type="pres">
      <dgm:prSet presAssocID="{1479CCDD-D43C-48F1-834D-791BBB946F2A}" presName="hierChild2" presStyleCnt="0"/>
      <dgm:spPr/>
    </dgm:pt>
    <dgm:pt modelId="{A630565A-656B-449A-B55C-19DD99397AFC}" type="pres">
      <dgm:prSet presAssocID="{62F68D2A-12B9-4D8D-A75E-BDB34BE84EB2}" presName="Name37" presStyleLbl="parChTrans1D2" presStyleIdx="0" presStyleCnt="3"/>
      <dgm:spPr/>
    </dgm:pt>
    <dgm:pt modelId="{A21ECA25-9E86-4134-97A4-C8394AD3B5C8}" type="pres">
      <dgm:prSet presAssocID="{2E71F7F5-C510-4EC6-8C60-11688313A391}" presName="hierRoot2" presStyleCnt="0">
        <dgm:presLayoutVars>
          <dgm:hierBranch val="init"/>
        </dgm:presLayoutVars>
      </dgm:prSet>
      <dgm:spPr/>
    </dgm:pt>
    <dgm:pt modelId="{564BF2FD-F901-4880-8EA2-9ADFC366A62F}" type="pres">
      <dgm:prSet presAssocID="{2E71F7F5-C510-4EC6-8C60-11688313A391}" presName="rootComposite" presStyleCnt="0"/>
      <dgm:spPr/>
    </dgm:pt>
    <dgm:pt modelId="{866844CC-BE58-48CD-B264-ECB251B5217C}" type="pres">
      <dgm:prSet presAssocID="{2E71F7F5-C510-4EC6-8C60-11688313A391}" presName="rootText" presStyleLbl="node2" presStyleIdx="0" presStyleCnt="3">
        <dgm:presLayoutVars>
          <dgm:chPref val="3"/>
        </dgm:presLayoutVars>
      </dgm:prSet>
      <dgm:spPr/>
    </dgm:pt>
    <dgm:pt modelId="{67066F06-4861-47D0-AACE-BDB07F6BFDEC}" type="pres">
      <dgm:prSet presAssocID="{2E71F7F5-C510-4EC6-8C60-11688313A391}" presName="rootConnector" presStyleLbl="node2" presStyleIdx="0" presStyleCnt="3"/>
      <dgm:spPr/>
    </dgm:pt>
    <dgm:pt modelId="{2A0BE1ED-7805-421B-95C8-E9B69BBA0DDD}" type="pres">
      <dgm:prSet presAssocID="{2E71F7F5-C510-4EC6-8C60-11688313A391}" presName="hierChild4" presStyleCnt="0"/>
      <dgm:spPr/>
    </dgm:pt>
    <dgm:pt modelId="{77EB0D48-10A2-494E-A884-23428AF0A691}" type="pres">
      <dgm:prSet presAssocID="{2E71F7F5-C510-4EC6-8C60-11688313A391}" presName="hierChild5" presStyleCnt="0"/>
      <dgm:spPr/>
    </dgm:pt>
    <dgm:pt modelId="{F7FE0C6A-F64F-4E81-9FD2-B0554A884501}" type="pres">
      <dgm:prSet presAssocID="{CE5123E2-322F-40D8-AAC6-8461D9E1DBE9}" presName="Name37" presStyleLbl="parChTrans1D2" presStyleIdx="1" presStyleCnt="3"/>
      <dgm:spPr/>
    </dgm:pt>
    <dgm:pt modelId="{7CB48417-2812-4917-8AB3-6391A0FE973F}" type="pres">
      <dgm:prSet presAssocID="{88FA97CD-AD74-4504-8EF7-5547E52D331B}" presName="hierRoot2" presStyleCnt="0">
        <dgm:presLayoutVars>
          <dgm:hierBranch val="init"/>
        </dgm:presLayoutVars>
      </dgm:prSet>
      <dgm:spPr/>
    </dgm:pt>
    <dgm:pt modelId="{180046D3-4795-4A32-9223-8FDDF09B16DC}" type="pres">
      <dgm:prSet presAssocID="{88FA97CD-AD74-4504-8EF7-5547E52D331B}" presName="rootComposite" presStyleCnt="0"/>
      <dgm:spPr/>
    </dgm:pt>
    <dgm:pt modelId="{4728571C-3E08-46AF-A78A-9D15F240369A}" type="pres">
      <dgm:prSet presAssocID="{88FA97CD-AD74-4504-8EF7-5547E52D331B}" presName="rootText" presStyleLbl="node2" presStyleIdx="1" presStyleCnt="3">
        <dgm:presLayoutVars>
          <dgm:chPref val="3"/>
        </dgm:presLayoutVars>
      </dgm:prSet>
      <dgm:spPr/>
    </dgm:pt>
    <dgm:pt modelId="{37C753E7-FE3C-4B22-921E-13D7A384D109}" type="pres">
      <dgm:prSet presAssocID="{88FA97CD-AD74-4504-8EF7-5547E52D331B}" presName="rootConnector" presStyleLbl="node2" presStyleIdx="1" presStyleCnt="3"/>
      <dgm:spPr/>
    </dgm:pt>
    <dgm:pt modelId="{5B91E63C-8166-452E-9562-2B25B214863B}" type="pres">
      <dgm:prSet presAssocID="{88FA97CD-AD74-4504-8EF7-5547E52D331B}" presName="hierChild4" presStyleCnt="0"/>
      <dgm:spPr/>
    </dgm:pt>
    <dgm:pt modelId="{92C4BABC-E965-4C2A-B556-7A0829CE3327}" type="pres">
      <dgm:prSet presAssocID="{88FA97CD-AD74-4504-8EF7-5547E52D331B}" presName="hierChild5" presStyleCnt="0"/>
      <dgm:spPr/>
    </dgm:pt>
    <dgm:pt modelId="{3527DA16-81B6-4841-8734-FDDCD3313C06}" type="pres">
      <dgm:prSet presAssocID="{6DCF304D-E995-465D-ADC1-634EF0CF2422}" presName="Name37" presStyleLbl="parChTrans1D2" presStyleIdx="2" presStyleCnt="3"/>
      <dgm:spPr/>
    </dgm:pt>
    <dgm:pt modelId="{4530A986-1ACA-462E-B3EB-1573490FCE9C}" type="pres">
      <dgm:prSet presAssocID="{028F62C7-59C2-418B-A11A-D34D3E13CA0C}" presName="hierRoot2" presStyleCnt="0">
        <dgm:presLayoutVars>
          <dgm:hierBranch val="init"/>
        </dgm:presLayoutVars>
      </dgm:prSet>
      <dgm:spPr/>
    </dgm:pt>
    <dgm:pt modelId="{110FC34D-C025-48E8-9BD6-0255BE844AFE}" type="pres">
      <dgm:prSet presAssocID="{028F62C7-59C2-418B-A11A-D34D3E13CA0C}" presName="rootComposite" presStyleCnt="0"/>
      <dgm:spPr/>
    </dgm:pt>
    <dgm:pt modelId="{A166E84F-6B63-4C4B-96E3-2607ADC1DE05}" type="pres">
      <dgm:prSet presAssocID="{028F62C7-59C2-418B-A11A-D34D3E13CA0C}" presName="rootText" presStyleLbl="node2" presStyleIdx="2" presStyleCnt="3">
        <dgm:presLayoutVars>
          <dgm:chPref val="3"/>
        </dgm:presLayoutVars>
      </dgm:prSet>
      <dgm:spPr/>
    </dgm:pt>
    <dgm:pt modelId="{6DFC7CDC-D1A8-42AB-AEF4-D5CEF45442C3}" type="pres">
      <dgm:prSet presAssocID="{028F62C7-59C2-418B-A11A-D34D3E13CA0C}" presName="rootConnector" presStyleLbl="node2" presStyleIdx="2" presStyleCnt="3"/>
      <dgm:spPr/>
    </dgm:pt>
    <dgm:pt modelId="{FB461FA6-B80C-4C19-BC6C-087B6F8D058F}" type="pres">
      <dgm:prSet presAssocID="{028F62C7-59C2-418B-A11A-D34D3E13CA0C}" presName="hierChild4" presStyleCnt="0"/>
      <dgm:spPr/>
    </dgm:pt>
    <dgm:pt modelId="{FE3FB897-317B-40D4-994F-428841DAE714}" type="pres">
      <dgm:prSet presAssocID="{028F62C7-59C2-418B-A11A-D34D3E13CA0C}" presName="hierChild5" presStyleCnt="0"/>
      <dgm:spPr/>
    </dgm:pt>
    <dgm:pt modelId="{80FD5496-9435-49AB-A2DC-0D27E1A7D680}" type="pres">
      <dgm:prSet presAssocID="{1479CCDD-D43C-48F1-834D-791BBB946F2A}" presName="hierChild3" presStyleCnt="0"/>
      <dgm:spPr/>
    </dgm:pt>
  </dgm:ptLst>
  <dgm:cxnLst>
    <dgm:cxn modelId="{A3765503-5430-48A5-9EB2-2F621124271D}" type="presOf" srcId="{88FA97CD-AD74-4504-8EF7-5547E52D331B}" destId="{4728571C-3E08-46AF-A78A-9D15F240369A}" srcOrd="0" destOrd="0" presId="urn:microsoft.com/office/officeart/2005/8/layout/orgChart1"/>
    <dgm:cxn modelId="{758D5E0A-9679-4A9C-8AC1-6639963C33ED}" type="presOf" srcId="{2E71F7F5-C510-4EC6-8C60-11688313A391}" destId="{866844CC-BE58-48CD-B264-ECB251B5217C}" srcOrd="0" destOrd="0" presId="urn:microsoft.com/office/officeart/2005/8/layout/orgChart1"/>
    <dgm:cxn modelId="{08CC950A-47CD-461A-AC7A-E2B15C1F3AF7}" type="presOf" srcId="{1479CCDD-D43C-48F1-834D-791BBB946F2A}" destId="{791A04DA-B52D-4B08-8455-691C7A16C54A}" srcOrd="0" destOrd="0" presId="urn:microsoft.com/office/officeart/2005/8/layout/orgChart1"/>
    <dgm:cxn modelId="{07B91D0B-13B6-454E-8DD3-A73E86B9CD36}" srcId="{1479CCDD-D43C-48F1-834D-791BBB946F2A}" destId="{88FA97CD-AD74-4504-8EF7-5547E52D331B}" srcOrd="1" destOrd="0" parTransId="{CE5123E2-322F-40D8-AAC6-8461D9E1DBE9}" sibTransId="{DB0C3092-EA61-4AEE-A9E8-338847E65A22}"/>
    <dgm:cxn modelId="{4882FC0B-4C5C-4651-93F1-52BA01E5E2A4}" type="presOf" srcId="{6DCF304D-E995-465D-ADC1-634EF0CF2422}" destId="{3527DA16-81B6-4841-8734-FDDCD3313C06}" srcOrd="0" destOrd="0" presId="urn:microsoft.com/office/officeart/2005/8/layout/orgChart1"/>
    <dgm:cxn modelId="{BCCB1138-08C6-4E2C-A805-AFB49A1297D9}" type="presOf" srcId="{CE5123E2-322F-40D8-AAC6-8461D9E1DBE9}" destId="{F7FE0C6A-F64F-4E81-9FD2-B0554A884501}" srcOrd="0" destOrd="0" presId="urn:microsoft.com/office/officeart/2005/8/layout/orgChart1"/>
    <dgm:cxn modelId="{9CF2D45F-6785-406F-91D7-D72C5C6090AE}" srcId="{1479CCDD-D43C-48F1-834D-791BBB946F2A}" destId="{2E71F7F5-C510-4EC6-8C60-11688313A391}" srcOrd="0" destOrd="0" parTransId="{62F68D2A-12B9-4D8D-A75E-BDB34BE84EB2}" sibTransId="{00FD9AF8-D90C-427A-B87C-A6274BDF7DDB}"/>
    <dgm:cxn modelId="{6E2CB166-B85F-4124-A99F-4AAFFAF14C82}" type="presOf" srcId="{1479CCDD-D43C-48F1-834D-791BBB946F2A}" destId="{A927F319-D05B-494F-9881-88D4795AEF28}" srcOrd="1" destOrd="0" presId="urn:microsoft.com/office/officeart/2005/8/layout/orgChart1"/>
    <dgm:cxn modelId="{B210EA66-FB51-4AF3-9A45-84E1D4392150}" type="presOf" srcId="{028F62C7-59C2-418B-A11A-D34D3E13CA0C}" destId="{A166E84F-6B63-4C4B-96E3-2607ADC1DE05}" srcOrd="0" destOrd="0" presId="urn:microsoft.com/office/officeart/2005/8/layout/orgChart1"/>
    <dgm:cxn modelId="{D03DA468-D61C-44BB-BA44-07F40DDAB4F5}" srcId="{1479CCDD-D43C-48F1-834D-791BBB946F2A}" destId="{028F62C7-59C2-418B-A11A-D34D3E13CA0C}" srcOrd="2" destOrd="0" parTransId="{6DCF304D-E995-465D-ADC1-634EF0CF2422}" sibTransId="{384ECF70-E4E3-432C-874E-35FFCEDBB1FE}"/>
    <dgm:cxn modelId="{734B5670-A507-4513-9FF8-5A32293550B9}" type="presOf" srcId="{2E71F7F5-C510-4EC6-8C60-11688313A391}" destId="{67066F06-4861-47D0-AACE-BDB07F6BFDEC}" srcOrd="1" destOrd="0" presId="urn:microsoft.com/office/officeart/2005/8/layout/orgChart1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D1B400B4-E518-4D7A-9F55-F1D141B5B2B2}" srcId="{457E750D-D2E2-4722-A304-7D6EF047955C}" destId="{1479CCDD-D43C-48F1-834D-791BBB946F2A}" srcOrd="0" destOrd="0" parTransId="{9BAAA0AC-8F21-4A4F-9331-DA30400AB6E3}" sibTransId="{D5BCE61A-5C89-4950-8AC8-CFF45A86BE01}"/>
    <dgm:cxn modelId="{FCB88DE1-3FFC-4DF7-91C9-59433DF138F2}" type="presOf" srcId="{028F62C7-59C2-418B-A11A-D34D3E13CA0C}" destId="{6DFC7CDC-D1A8-42AB-AEF4-D5CEF45442C3}" srcOrd="1" destOrd="0" presId="urn:microsoft.com/office/officeart/2005/8/layout/orgChart1"/>
    <dgm:cxn modelId="{FFEA35E5-F654-4E4F-97C9-54E63EF357E9}" type="presOf" srcId="{62F68D2A-12B9-4D8D-A75E-BDB34BE84EB2}" destId="{A630565A-656B-449A-B55C-19DD99397AFC}" srcOrd="0" destOrd="0" presId="urn:microsoft.com/office/officeart/2005/8/layout/orgChart1"/>
    <dgm:cxn modelId="{FCD479F2-E748-45FA-9A12-B5263EC91C4F}" type="presOf" srcId="{88FA97CD-AD74-4504-8EF7-5547E52D331B}" destId="{37C753E7-FE3C-4B22-921E-13D7A384D109}" srcOrd="1" destOrd="0" presId="urn:microsoft.com/office/officeart/2005/8/layout/orgChart1"/>
    <dgm:cxn modelId="{E05671F4-C13F-4B84-BB24-BC65E42B394E}" type="presParOf" srcId="{F0A6E128-D4D3-46A8-96B6-C44478DEC716}" destId="{BA55CA19-9B0D-4CC0-942E-D968B5C0DF1F}" srcOrd="0" destOrd="0" presId="urn:microsoft.com/office/officeart/2005/8/layout/orgChart1"/>
    <dgm:cxn modelId="{A3C3D504-74E0-4FC5-B1DE-90788357DF28}" type="presParOf" srcId="{BA55CA19-9B0D-4CC0-942E-D968B5C0DF1F}" destId="{6292745E-4957-45D8-975C-7A41FFC2B145}" srcOrd="0" destOrd="0" presId="urn:microsoft.com/office/officeart/2005/8/layout/orgChart1"/>
    <dgm:cxn modelId="{B13E28E0-876B-4A33-BFE7-FDE2693F3C30}" type="presParOf" srcId="{6292745E-4957-45D8-975C-7A41FFC2B145}" destId="{791A04DA-B52D-4B08-8455-691C7A16C54A}" srcOrd="0" destOrd="0" presId="urn:microsoft.com/office/officeart/2005/8/layout/orgChart1"/>
    <dgm:cxn modelId="{CA11D951-0CE3-41B2-AE53-1913A31F10FE}" type="presParOf" srcId="{6292745E-4957-45D8-975C-7A41FFC2B145}" destId="{A927F319-D05B-494F-9881-88D4795AEF28}" srcOrd="1" destOrd="0" presId="urn:microsoft.com/office/officeart/2005/8/layout/orgChart1"/>
    <dgm:cxn modelId="{FE40B516-7DB6-4924-BC4E-637445692047}" type="presParOf" srcId="{BA55CA19-9B0D-4CC0-942E-D968B5C0DF1F}" destId="{9675B576-6249-44F0-B9E8-457D73B1F4A6}" srcOrd="1" destOrd="0" presId="urn:microsoft.com/office/officeart/2005/8/layout/orgChart1"/>
    <dgm:cxn modelId="{3596BEE7-337E-4505-A03F-AA1BB61E7A66}" type="presParOf" srcId="{9675B576-6249-44F0-B9E8-457D73B1F4A6}" destId="{A630565A-656B-449A-B55C-19DD99397AFC}" srcOrd="0" destOrd="0" presId="urn:microsoft.com/office/officeart/2005/8/layout/orgChart1"/>
    <dgm:cxn modelId="{8AF191F4-F70A-4243-BCAA-997ACAE2DD8C}" type="presParOf" srcId="{9675B576-6249-44F0-B9E8-457D73B1F4A6}" destId="{A21ECA25-9E86-4134-97A4-C8394AD3B5C8}" srcOrd="1" destOrd="0" presId="urn:microsoft.com/office/officeart/2005/8/layout/orgChart1"/>
    <dgm:cxn modelId="{319DDADD-7A42-4A43-BE32-64A444B7D834}" type="presParOf" srcId="{A21ECA25-9E86-4134-97A4-C8394AD3B5C8}" destId="{564BF2FD-F901-4880-8EA2-9ADFC366A62F}" srcOrd="0" destOrd="0" presId="urn:microsoft.com/office/officeart/2005/8/layout/orgChart1"/>
    <dgm:cxn modelId="{9FF078FA-88C4-49C8-AB11-7FF0FBC4434A}" type="presParOf" srcId="{564BF2FD-F901-4880-8EA2-9ADFC366A62F}" destId="{866844CC-BE58-48CD-B264-ECB251B5217C}" srcOrd="0" destOrd="0" presId="urn:microsoft.com/office/officeart/2005/8/layout/orgChart1"/>
    <dgm:cxn modelId="{A1791090-0524-4957-A946-D994F8CE5F8C}" type="presParOf" srcId="{564BF2FD-F901-4880-8EA2-9ADFC366A62F}" destId="{67066F06-4861-47D0-AACE-BDB07F6BFDEC}" srcOrd="1" destOrd="0" presId="urn:microsoft.com/office/officeart/2005/8/layout/orgChart1"/>
    <dgm:cxn modelId="{82C21962-D535-4C07-9487-930FCD12A05E}" type="presParOf" srcId="{A21ECA25-9E86-4134-97A4-C8394AD3B5C8}" destId="{2A0BE1ED-7805-421B-95C8-E9B69BBA0DDD}" srcOrd="1" destOrd="0" presId="urn:microsoft.com/office/officeart/2005/8/layout/orgChart1"/>
    <dgm:cxn modelId="{982226FC-CC17-4F93-898D-6E06DD75C027}" type="presParOf" srcId="{A21ECA25-9E86-4134-97A4-C8394AD3B5C8}" destId="{77EB0D48-10A2-494E-A884-23428AF0A691}" srcOrd="2" destOrd="0" presId="urn:microsoft.com/office/officeart/2005/8/layout/orgChart1"/>
    <dgm:cxn modelId="{4CA3CDA2-4F23-4BF4-A7C5-370D564B1051}" type="presParOf" srcId="{9675B576-6249-44F0-B9E8-457D73B1F4A6}" destId="{F7FE0C6A-F64F-4E81-9FD2-B0554A884501}" srcOrd="2" destOrd="0" presId="urn:microsoft.com/office/officeart/2005/8/layout/orgChart1"/>
    <dgm:cxn modelId="{260B49A4-347E-44A5-B7EB-890EB69539AC}" type="presParOf" srcId="{9675B576-6249-44F0-B9E8-457D73B1F4A6}" destId="{7CB48417-2812-4917-8AB3-6391A0FE973F}" srcOrd="3" destOrd="0" presId="urn:microsoft.com/office/officeart/2005/8/layout/orgChart1"/>
    <dgm:cxn modelId="{E431992B-5AF5-48E3-BF38-AE2A23B85592}" type="presParOf" srcId="{7CB48417-2812-4917-8AB3-6391A0FE973F}" destId="{180046D3-4795-4A32-9223-8FDDF09B16DC}" srcOrd="0" destOrd="0" presId="urn:microsoft.com/office/officeart/2005/8/layout/orgChart1"/>
    <dgm:cxn modelId="{472BA05B-DBEA-4E4D-8C1E-76B3106C305D}" type="presParOf" srcId="{180046D3-4795-4A32-9223-8FDDF09B16DC}" destId="{4728571C-3E08-46AF-A78A-9D15F240369A}" srcOrd="0" destOrd="0" presId="urn:microsoft.com/office/officeart/2005/8/layout/orgChart1"/>
    <dgm:cxn modelId="{0BEE6CD3-FEE5-4564-B329-9596CF9A3B91}" type="presParOf" srcId="{180046D3-4795-4A32-9223-8FDDF09B16DC}" destId="{37C753E7-FE3C-4B22-921E-13D7A384D109}" srcOrd="1" destOrd="0" presId="urn:microsoft.com/office/officeart/2005/8/layout/orgChart1"/>
    <dgm:cxn modelId="{52EAF0EF-42C6-4BA6-935E-5748FDC10AFA}" type="presParOf" srcId="{7CB48417-2812-4917-8AB3-6391A0FE973F}" destId="{5B91E63C-8166-452E-9562-2B25B214863B}" srcOrd="1" destOrd="0" presId="urn:microsoft.com/office/officeart/2005/8/layout/orgChart1"/>
    <dgm:cxn modelId="{8E7A8641-E8E1-42F6-A49A-B2A31363BA31}" type="presParOf" srcId="{7CB48417-2812-4917-8AB3-6391A0FE973F}" destId="{92C4BABC-E965-4C2A-B556-7A0829CE3327}" srcOrd="2" destOrd="0" presId="urn:microsoft.com/office/officeart/2005/8/layout/orgChart1"/>
    <dgm:cxn modelId="{26FC2A44-07E8-4F0E-9B3F-43D855B9B67D}" type="presParOf" srcId="{9675B576-6249-44F0-B9E8-457D73B1F4A6}" destId="{3527DA16-81B6-4841-8734-FDDCD3313C06}" srcOrd="4" destOrd="0" presId="urn:microsoft.com/office/officeart/2005/8/layout/orgChart1"/>
    <dgm:cxn modelId="{6442A88D-4A62-4E6D-AFAE-45886A399D63}" type="presParOf" srcId="{9675B576-6249-44F0-B9E8-457D73B1F4A6}" destId="{4530A986-1ACA-462E-B3EB-1573490FCE9C}" srcOrd="5" destOrd="0" presId="urn:microsoft.com/office/officeart/2005/8/layout/orgChart1"/>
    <dgm:cxn modelId="{1E22449C-100C-415B-99CC-A75EFC1BAF57}" type="presParOf" srcId="{4530A986-1ACA-462E-B3EB-1573490FCE9C}" destId="{110FC34D-C025-48E8-9BD6-0255BE844AFE}" srcOrd="0" destOrd="0" presId="urn:microsoft.com/office/officeart/2005/8/layout/orgChart1"/>
    <dgm:cxn modelId="{1C765D86-3FE8-4E3B-BC35-5C86ECDD825F}" type="presParOf" srcId="{110FC34D-C025-48E8-9BD6-0255BE844AFE}" destId="{A166E84F-6B63-4C4B-96E3-2607ADC1DE05}" srcOrd="0" destOrd="0" presId="urn:microsoft.com/office/officeart/2005/8/layout/orgChart1"/>
    <dgm:cxn modelId="{3B6CA15E-1C63-4B11-B2B8-460C3F766E26}" type="presParOf" srcId="{110FC34D-C025-48E8-9BD6-0255BE844AFE}" destId="{6DFC7CDC-D1A8-42AB-AEF4-D5CEF45442C3}" srcOrd="1" destOrd="0" presId="urn:microsoft.com/office/officeart/2005/8/layout/orgChart1"/>
    <dgm:cxn modelId="{7D672A2F-29D5-4D72-B881-F18863C035B1}" type="presParOf" srcId="{4530A986-1ACA-462E-B3EB-1573490FCE9C}" destId="{FB461FA6-B80C-4C19-BC6C-087B6F8D058F}" srcOrd="1" destOrd="0" presId="urn:microsoft.com/office/officeart/2005/8/layout/orgChart1"/>
    <dgm:cxn modelId="{487FFA96-336E-4100-A973-B8CB609AB23E}" type="presParOf" srcId="{4530A986-1ACA-462E-B3EB-1573490FCE9C}" destId="{FE3FB897-317B-40D4-994F-428841DAE714}" srcOrd="2" destOrd="0" presId="urn:microsoft.com/office/officeart/2005/8/layout/orgChart1"/>
    <dgm:cxn modelId="{2E115AC8-380A-4D72-9677-511C1A61FBC3}" type="presParOf" srcId="{BA55CA19-9B0D-4CC0-942E-D968B5C0DF1F}" destId="{80FD5496-9435-49AB-A2DC-0D27E1A7D68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GB"/>
        </a:p>
      </dgm:t>
    </dgm:pt>
    <dgm:pt modelId="{2E71F7F5-C510-4EC6-8C60-11688313A391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Vishva Patel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Occupational Therapy</a:t>
          </a:r>
        </a:p>
      </dgm:t>
    </dgm:pt>
    <dgm:pt modelId="{00FD9AF8-D90C-427A-B87C-A6274BDF7DDB}" type="sibTrans" cxnId="{9CF2D45F-6785-406F-91D7-D72C5C6090AE}">
      <dgm:prSet/>
      <dgm:spPr/>
      <dgm:t>
        <a:bodyPr/>
        <a:lstStyle/>
        <a:p>
          <a:endParaRPr lang="en-GB" sz="1200"/>
        </a:p>
      </dgm:t>
    </dgm:pt>
    <dgm:pt modelId="{62F68D2A-12B9-4D8D-A75E-BDB34BE84EB2}" type="parTrans" cxnId="{9CF2D45F-6785-406F-91D7-D72C5C6090AE}">
      <dgm:prSet/>
      <dgm:spPr/>
      <dgm:t>
        <a:bodyPr/>
        <a:lstStyle/>
        <a:p>
          <a:endParaRPr lang="en-GB" sz="1200"/>
        </a:p>
      </dgm:t>
    </dgm:pt>
    <dgm:pt modelId="{1479CCDD-D43C-48F1-834D-791BBB946F2A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Yvonne Olasunkanmi</a:t>
          </a: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  <a:p>
          <a:r>
            <a:rPr lang="en-GB" sz="1600" b="1" i="0">
              <a:solidFill>
                <a:schemeClr val="tx1"/>
              </a:solidFill>
            </a:rPr>
            <a:t>Occupational Therapist Lead</a:t>
          </a:r>
          <a:endParaRPr lang="en-GB" sz="1600" b="1">
            <a:solidFill>
              <a:schemeClr val="tx1"/>
            </a:solidFill>
          </a:endParaRPr>
        </a:p>
      </dgm:t>
    </dgm:pt>
    <dgm:pt modelId="{D5BCE61A-5C89-4950-8AC8-CFF45A86BE01}" type="sibTrans" cxnId="{D1B400B4-E518-4D7A-9F55-F1D141B5B2B2}">
      <dgm:prSet/>
      <dgm:spPr/>
      <dgm:t>
        <a:bodyPr/>
        <a:lstStyle/>
        <a:p>
          <a:endParaRPr lang="en-GB" sz="1200"/>
        </a:p>
      </dgm:t>
    </dgm:pt>
    <dgm:pt modelId="{9BAAA0AC-8F21-4A4F-9331-DA30400AB6E3}" type="parTrans" cxnId="{D1B400B4-E518-4D7A-9F55-F1D141B5B2B2}">
      <dgm:prSet/>
      <dgm:spPr/>
      <dgm:t>
        <a:bodyPr/>
        <a:lstStyle/>
        <a:p>
          <a:endParaRPr lang="en-GB" sz="1200"/>
        </a:p>
      </dgm:t>
    </dgm:pt>
    <dgm:pt modelId="{028F62C7-59C2-418B-A11A-D34D3E13CA0C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Michelle Rivers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Sensory Service</a:t>
          </a:r>
          <a:endParaRPr lang="en-GB" sz="1600">
            <a:solidFill>
              <a:schemeClr val="tx1"/>
            </a:solidFill>
          </a:endParaRPr>
        </a:p>
      </dgm:t>
    </dgm:pt>
    <dgm:pt modelId="{384ECF70-E4E3-432C-874E-35FFCEDBB1FE}" type="sibTrans" cxnId="{D03DA468-D61C-44BB-BA44-07F40DDAB4F5}">
      <dgm:prSet/>
      <dgm:spPr/>
      <dgm:t>
        <a:bodyPr/>
        <a:lstStyle/>
        <a:p>
          <a:endParaRPr lang="en-GB" sz="1200"/>
        </a:p>
      </dgm:t>
    </dgm:pt>
    <dgm:pt modelId="{6DCF304D-E995-465D-ADC1-634EF0CF2422}" type="parTrans" cxnId="{D03DA468-D61C-44BB-BA44-07F40DDAB4F5}">
      <dgm:prSet/>
      <dgm:spPr/>
      <dgm:t>
        <a:bodyPr/>
        <a:lstStyle/>
        <a:p>
          <a:endParaRPr lang="en-GB" sz="1200"/>
        </a:p>
      </dgm:t>
    </dgm:pt>
    <dgm:pt modelId="{88FA97CD-AD74-4504-8EF7-5547E52D331B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Immanuel Williams</a:t>
          </a:r>
        </a:p>
        <a:p>
          <a:r>
            <a:rPr lang="en-GB" sz="1600" b="1">
              <a:solidFill>
                <a:schemeClr val="tx1"/>
              </a:solidFill>
            </a:rPr>
            <a:t>Community Equipment Specialist OT</a:t>
          </a:r>
        </a:p>
      </dgm:t>
    </dgm:pt>
    <dgm:pt modelId="{DB0C3092-EA61-4AEE-A9E8-338847E65A22}" type="sibTrans" cxnId="{07B91D0B-13B6-454E-8DD3-A73E86B9CD36}">
      <dgm:prSet/>
      <dgm:spPr/>
      <dgm:t>
        <a:bodyPr/>
        <a:lstStyle/>
        <a:p>
          <a:endParaRPr lang="en-GB" sz="1200"/>
        </a:p>
      </dgm:t>
    </dgm:pt>
    <dgm:pt modelId="{CE5123E2-322F-40D8-AAC6-8461D9E1DBE9}" type="parTrans" cxnId="{07B91D0B-13B6-454E-8DD3-A73E86B9CD36}">
      <dgm:prSet/>
      <dgm:spPr/>
      <dgm:t>
        <a:bodyPr/>
        <a:lstStyle/>
        <a:p>
          <a:endParaRPr lang="en-GB" sz="1200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55CA19-9B0D-4CC0-942E-D968B5C0DF1F}" type="pres">
      <dgm:prSet presAssocID="{1479CCDD-D43C-48F1-834D-791BBB946F2A}" presName="hierRoot1" presStyleCnt="0">
        <dgm:presLayoutVars>
          <dgm:hierBranch val="init"/>
        </dgm:presLayoutVars>
      </dgm:prSet>
      <dgm:spPr/>
    </dgm:pt>
    <dgm:pt modelId="{6292745E-4957-45D8-975C-7A41FFC2B145}" type="pres">
      <dgm:prSet presAssocID="{1479CCDD-D43C-48F1-834D-791BBB946F2A}" presName="rootComposite1" presStyleCnt="0"/>
      <dgm:spPr/>
    </dgm:pt>
    <dgm:pt modelId="{791A04DA-B52D-4B08-8455-691C7A16C54A}" type="pres">
      <dgm:prSet presAssocID="{1479CCDD-D43C-48F1-834D-791BBB946F2A}" presName="rootText1" presStyleLbl="node0" presStyleIdx="0" presStyleCnt="1">
        <dgm:presLayoutVars>
          <dgm:chPref val="3"/>
        </dgm:presLayoutVars>
      </dgm:prSet>
      <dgm:spPr/>
    </dgm:pt>
    <dgm:pt modelId="{A927F319-D05B-494F-9881-88D4795AEF28}" type="pres">
      <dgm:prSet presAssocID="{1479CCDD-D43C-48F1-834D-791BBB946F2A}" presName="rootConnector1" presStyleLbl="node1" presStyleIdx="0" presStyleCnt="0"/>
      <dgm:spPr/>
    </dgm:pt>
    <dgm:pt modelId="{9675B576-6249-44F0-B9E8-457D73B1F4A6}" type="pres">
      <dgm:prSet presAssocID="{1479CCDD-D43C-48F1-834D-791BBB946F2A}" presName="hierChild2" presStyleCnt="0"/>
      <dgm:spPr/>
    </dgm:pt>
    <dgm:pt modelId="{A630565A-656B-449A-B55C-19DD99397AFC}" type="pres">
      <dgm:prSet presAssocID="{62F68D2A-12B9-4D8D-A75E-BDB34BE84EB2}" presName="Name37" presStyleLbl="parChTrans1D2" presStyleIdx="0" presStyleCnt="3"/>
      <dgm:spPr/>
    </dgm:pt>
    <dgm:pt modelId="{A21ECA25-9E86-4134-97A4-C8394AD3B5C8}" type="pres">
      <dgm:prSet presAssocID="{2E71F7F5-C510-4EC6-8C60-11688313A391}" presName="hierRoot2" presStyleCnt="0">
        <dgm:presLayoutVars>
          <dgm:hierBranch val="init"/>
        </dgm:presLayoutVars>
      </dgm:prSet>
      <dgm:spPr/>
    </dgm:pt>
    <dgm:pt modelId="{564BF2FD-F901-4880-8EA2-9ADFC366A62F}" type="pres">
      <dgm:prSet presAssocID="{2E71F7F5-C510-4EC6-8C60-11688313A391}" presName="rootComposite" presStyleCnt="0"/>
      <dgm:spPr/>
    </dgm:pt>
    <dgm:pt modelId="{866844CC-BE58-48CD-B264-ECB251B5217C}" type="pres">
      <dgm:prSet presAssocID="{2E71F7F5-C510-4EC6-8C60-11688313A391}" presName="rootText" presStyleLbl="node2" presStyleIdx="0" presStyleCnt="3">
        <dgm:presLayoutVars>
          <dgm:chPref val="3"/>
        </dgm:presLayoutVars>
      </dgm:prSet>
      <dgm:spPr/>
    </dgm:pt>
    <dgm:pt modelId="{67066F06-4861-47D0-AACE-BDB07F6BFDEC}" type="pres">
      <dgm:prSet presAssocID="{2E71F7F5-C510-4EC6-8C60-11688313A391}" presName="rootConnector" presStyleLbl="node2" presStyleIdx="0" presStyleCnt="3"/>
      <dgm:spPr/>
    </dgm:pt>
    <dgm:pt modelId="{2A0BE1ED-7805-421B-95C8-E9B69BBA0DDD}" type="pres">
      <dgm:prSet presAssocID="{2E71F7F5-C510-4EC6-8C60-11688313A391}" presName="hierChild4" presStyleCnt="0"/>
      <dgm:spPr/>
    </dgm:pt>
    <dgm:pt modelId="{77EB0D48-10A2-494E-A884-23428AF0A691}" type="pres">
      <dgm:prSet presAssocID="{2E71F7F5-C510-4EC6-8C60-11688313A391}" presName="hierChild5" presStyleCnt="0"/>
      <dgm:spPr/>
    </dgm:pt>
    <dgm:pt modelId="{F7FE0C6A-F64F-4E81-9FD2-B0554A884501}" type="pres">
      <dgm:prSet presAssocID="{CE5123E2-322F-40D8-AAC6-8461D9E1DBE9}" presName="Name37" presStyleLbl="parChTrans1D2" presStyleIdx="1" presStyleCnt="3"/>
      <dgm:spPr/>
    </dgm:pt>
    <dgm:pt modelId="{7CB48417-2812-4917-8AB3-6391A0FE973F}" type="pres">
      <dgm:prSet presAssocID="{88FA97CD-AD74-4504-8EF7-5547E52D331B}" presName="hierRoot2" presStyleCnt="0">
        <dgm:presLayoutVars>
          <dgm:hierBranch val="init"/>
        </dgm:presLayoutVars>
      </dgm:prSet>
      <dgm:spPr/>
    </dgm:pt>
    <dgm:pt modelId="{180046D3-4795-4A32-9223-8FDDF09B16DC}" type="pres">
      <dgm:prSet presAssocID="{88FA97CD-AD74-4504-8EF7-5547E52D331B}" presName="rootComposite" presStyleCnt="0"/>
      <dgm:spPr/>
    </dgm:pt>
    <dgm:pt modelId="{4728571C-3E08-46AF-A78A-9D15F240369A}" type="pres">
      <dgm:prSet presAssocID="{88FA97CD-AD74-4504-8EF7-5547E52D331B}" presName="rootText" presStyleLbl="node2" presStyleIdx="1" presStyleCnt="3">
        <dgm:presLayoutVars>
          <dgm:chPref val="3"/>
        </dgm:presLayoutVars>
      </dgm:prSet>
      <dgm:spPr/>
    </dgm:pt>
    <dgm:pt modelId="{37C753E7-FE3C-4B22-921E-13D7A384D109}" type="pres">
      <dgm:prSet presAssocID="{88FA97CD-AD74-4504-8EF7-5547E52D331B}" presName="rootConnector" presStyleLbl="node2" presStyleIdx="1" presStyleCnt="3"/>
      <dgm:spPr/>
    </dgm:pt>
    <dgm:pt modelId="{5B91E63C-8166-452E-9562-2B25B214863B}" type="pres">
      <dgm:prSet presAssocID="{88FA97CD-AD74-4504-8EF7-5547E52D331B}" presName="hierChild4" presStyleCnt="0"/>
      <dgm:spPr/>
    </dgm:pt>
    <dgm:pt modelId="{92C4BABC-E965-4C2A-B556-7A0829CE3327}" type="pres">
      <dgm:prSet presAssocID="{88FA97CD-AD74-4504-8EF7-5547E52D331B}" presName="hierChild5" presStyleCnt="0"/>
      <dgm:spPr/>
    </dgm:pt>
    <dgm:pt modelId="{3527DA16-81B6-4841-8734-FDDCD3313C06}" type="pres">
      <dgm:prSet presAssocID="{6DCF304D-E995-465D-ADC1-634EF0CF2422}" presName="Name37" presStyleLbl="parChTrans1D2" presStyleIdx="2" presStyleCnt="3"/>
      <dgm:spPr/>
    </dgm:pt>
    <dgm:pt modelId="{4530A986-1ACA-462E-B3EB-1573490FCE9C}" type="pres">
      <dgm:prSet presAssocID="{028F62C7-59C2-418B-A11A-D34D3E13CA0C}" presName="hierRoot2" presStyleCnt="0">
        <dgm:presLayoutVars>
          <dgm:hierBranch val="init"/>
        </dgm:presLayoutVars>
      </dgm:prSet>
      <dgm:spPr/>
    </dgm:pt>
    <dgm:pt modelId="{110FC34D-C025-48E8-9BD6-0255BE844AFE}" type="pres">
      <dgm:prSet presAssocID="{028F62C7-59C2-418B-A11A-D34D3E13CA0C}" presName="rootComposite" presStyleCnt="0"/>
      <dgm:spPr/>
    </dgm:pt>
    <dgm:pt modelId="{A166E84F-6B63-4C4B-96E3-2607ADC1DE05}" type="pres">
      <dgm:prSet presAssocID="{028F62C7-59C2-418B-A11A-D34D3E13CA0C}" presName="rootText" presStyleLbl="node2" presStyleIdx="2" presStyleCnt="3">
        <dgm:presLayoutVars>
          <dgm:chPref val="3"/>
        </dgm:presLayoutVars>
      </dgm:prSet>
      <dgm:spPr/>
    </dgm:pt>
    <dgm:pt modelId="{6DFC7CDC-D1A8-42AB-AEF4-D5CEF45442C3}" type="pres">
      <dgm:prSet presAssocID="{028F62C7-59C2-418B-A11A-D34D3E13CA0C}" presName="rootConnector" presStyleLbl="node2" presStyleIdx="2" presStyleCnt="3"/>
      <dgm:spPr/>
    </dgm:pt>
    <dgm:pt modelId="{FB461FA6-B80C-4C19-BC6C-087B6F8D058F}" type="pres">
      <dgm:prSet presAssocID="{028F62C7-59C2-418B-A11A-D34D3E13CA0C}" presName="hierChild4" presStyleCnt="0"/>
      <dgm:spPr/>
    </dgm:pt>
    <dgm:pt modelId="{FE3FB897-317B-40D4-994F-428841DAE714}" type="pres">
      <dgm:prSet presAssocID="{028F62C7-59C2-418B-A11A-D34D3E13CA0C}" presName="hierChild5" presStyleCnt="0"/>
      <dgm:spPr/>
    </dgm:pt>
    <dgm:pt modelId="{80FD5496-9435-49AB-A2DC-0D27E1A7D680}" type="pres">
      <dgm:prSet presAssocID="{1479CCDD-D43C-48F1-834D-791BBB946F2A}" presName="hierChild3" presStyleCnt="0"/>
      <dgm:spPr/>
    </dgm:pt>
  </dgm:ptLst>
  <dgm:cxnLst>
    <dgm:cxn modelId="{A3765503-5430-48A5-9EB2-2F621124271D}" type="presOf" srcId="{88FA97CD-AD74-4504-8EF7-5547E52D331B}" destId="{4728571C-3E08-46AF-A78A-9D15F240369A}" srcOrd="0" destOrd="0" presId="urn:microsoft.com/office/officeart/2005/8/layout/orgChart1"/>
    <dgm:cxn modelId="{758D5E0A-9679-4A9C-8AC1-6639963C33ED}" type="presOf" srcId="{2E71F7F5-C510-4EC6-8C60-11688313A391}" destId="{866844CC-BE58-48CD-B264-ECB251B5217C}" srcOrd="0" destOrd="0" presId="urn:microsoft.com/office/officeart/2005/8/layout/orgChart1"/>
    <dgm:cxn modelId="{08CC950A-47CD-461A-AC7A-E2B15C1F3AF7}" type="presOf" srcId="{1479CCDD-D43C-48F1-834D-791BBB946F2A}" destId="{791A04DA-B52D-4B08-8455-691C7A16C54A}" srcOrd="0" destOrd="0" presId="urn:microsoft.com/office/officeart/2005/8/layout/orgChart1"/>
    <dgm:cxn modelId="{07B91D0B-13B6-454E-8DD3-A73E86B9CD36}" srcId="{1479CCDD-D43C-48F1-834D-791BBB946F2A}" destId="{88FA97CD-AD74-4504-8EF7-5547E52D331B}" srcOrd="1" destOrd="0" parTransId="{CE5123E2-322F-40D8-AAC6-8461D9E1DBE9}" sibTransId="{DB0C3092-EA61-4AEE-A9E8-338847E65A22}"/>
    <dgm:cxn modelId="{4882FC0B-4C5C-4651-93F1-52BA01E5E2A4}" type="presOf" srcId="{6DCF304D-E995-465D-ADC1-634EF0CF2422}" destId="{3527DA16-81B6-4841-8734-FDDCD3313C06}" srcOrd="0" destOrd="0" presId="urn:microsoft.com/office/officeart/2005/8/layout/orgChart1"/>
    <dgm:cxn modelId="{BCCB1138-08C6-4E2C-A805-AFB49A1297D9}" type="presOf" srcId="{CE5123E2-322F-40D8-AAC6-8461D9E1DBE9}" destId="{F7FE0C6A-F64F-4E81-9FD2-B0554A884501}" srcOrd="0" destOrd="0" presId="urn:microsoft.com/office/officeart/2005/8/layout/orgChart1"/>
    <dgm:cxn modelId="{9CF2D45F-6785-406F-91D7-D72C5C6090AE}" srcId="{1479CCDD-D43C-48F1-834D-791BBB946F2A}" destId="{2E71F7F5-C510-4EC6-8C60-11688313A391}" srcOrd="0" destOrd="0" parTransId="{62F68D2A-12B9-4D8D-A75E-BDB34BE84EB2}" sibTransId="{00FD9AF8-D90C-427A-B87C-A6274BDF7DDB}"/>
    <dgm:cxn modelId="{6E2CB166-B85F-4124-A99F-4AAFFAF14C82}" type="presOf" srcId="{1479CCDD-D43C-48F1-834D-791BBB946F2A}" destId="{A927F319-D05B-494F-9881-88D4795AEF28}" srcOrd="1" destOrd="0" presId="urn:microsoft.com/office/officeart/2005/8/layout/orgChart1"/>
    <dgm:cxn modelId="{B210EA66-FB51-4AF3-9A45-84E1D4392150}" type="presOf" srcId="{028F62C7-59C2-418B-A11A-D34D3E13CA0C}" destId="{A166E84F-6B63-4C4B-96E3-2607ADC1DE05}" srcOrd="0" destOrd="0" presId="urn:microsoft.com/office/officeart/2005/8/layout/orgChart1"/>
    <dgm:cxn modelId="{D03DA468-D61C-44BB-BA44-07F40DDAB4F5}" srcId="{1479CCDD-D43C-48F1-834D-791BBB946F2A}" destId="{028F62C7-59C2-418B-A11A-D34D3E13CA0C}" srcOrd="2" destOrd="0" parTransId="{6DCF304D-E995-465D-ADC1-634EF0CF2422}" sibTransId="{384ECF70-E4E3-432C-874E-35FFCEDBB1FE}"/>
    <dgm:cxn modelId="{734B5670-A507-4513-9FF8-5A32293550B9}" type="presOf" srcId="{2E71F7F5-C510-4EC6-8C60-11688313A391}" destId="{67066F06-4861-47D0-AACE-BDB07F6BFDEC}" srcOrd="1" destOrd="0" presId="urn:microsoft.com/office/officeart/2005/8/layout/orgChart1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D1B400B4-E518-4D7A-9F55-F1D141B5B2B2}" srcId="{457E750D-D2E2-4722-A304-7D6EF047955C}" destId="{1479CCDD-D43C-48F1-834D-791BBB946F2A}" srcOrd="0" destOrd="0" parTransId="{9BAAA0AC-8F21-4A4F-9331-DA30400AB6E3}" sibTransId="{D5BCE61A-5C89-4950-8AC8-CFF45A86BE01}"/>
    <dgm:cxn modelId="{FCB88DE1-3FFC-4DF7-91C9-59433DF138F2}" type="presOf" srcId="{028F62C7-59C2-418B-A11A-D34D3E13CA0C}" destId="{6DFC7CDC-D1A8-42AB-AEF4-D5CEF45442C3}" srcOrd="1" destOrd="0" presId="urn:microsoft.com/office/officeart/2005/8/layout/orgChart1"/>
    <dgm:cxn modelId="{FFEA35E5-F654-4E4F-97C9-54E63EF357E9}" type="presOf" srcId="{62F68D2A-12B9-4D8D-A75E-BDB34BE84EB2}" destId="{A630565A-656B-449A-B55C-19DD99397AFC}" srcOrd="0" destOrd="0" presId="urn:microsoft.com/office/officeart/2005/8/layout/orgChart1"/>
    <dgm:cxn modelId="{FCD479F2-E748-45FA-9A12-B5263EC91C4F}" type="presOf" srcId="{88FA97CD-AD74-4504-8EF7-5547E52D331B}" destId="{37C753E7-FE3C-4B22-921E-13D7A384D109}" srcOrd="1" destOrd="0" presId="urn:microsoft.com/office/officeart/2005/8/layout/orgChart1"/>
    <dgm:cxn modelId="{E05671F4-C13F-4B84-BB24-BC65E42B394E}" type="presParOf" srcId="{F0A6E128-D4D3-46A8-96B6-C44478DEC716}" destId="{BA55CA19-9B0D-4CC0-942E-D968B5C0DF1F}" srcOrd="0" destOrd="0" presId="urn:microsoft.com/office/officeart/2005/8/layout/orgChart1"/>
    <dgm:cxn modelId="{A3C3D504-74E0-4FC5-B1DE-90788357DF28}" type="presParOf" srcId="{BA55CA19-9B0D-4CC0-942E-D968B5C0DF1F}" destId="{6292745E-4957-45D8-975C-7A41FFC2B145}" srcOrd="0" destOrd="0" presId="urn:microsoft.com/office/officeart/2005/8/layout/orgChart1"/>
    <dgm:cxn modelId="{B13E28E0-876B-4A33-BFE7-FDE2693F3C30}" type="presParOf" srcId="{6292745E-4957-45D8-975C-7A41FFC2B145}" destId="{791A04DA-B52D-4B08-8455-691C7A16C54A}" srcOrd="0" destOrd="0" presId="urn:microsoft.com/office/officeart/2005/8/layout/orgChart1"/>
    <dgm:cxn modelId="{CA11D951-0CE3-41B2-AE53-1913A31F10FE}" type="presParOf" srcId="{6292745E-4957-45D8-975C-7A41FFC2B145}" destId="{A927F319-D05B-494F-9881-88D4795AEF28}" srcOrd="1" destOrd="0" presId="urn:microsoft.com/office/officeart/2005/8/layout/orgChart1"/>
    <dgm:cxn modelId="{FE40B516-7DB6-4924-BC4E-637445692047}" type="presParOf" srcId="{BA55CA19-9B0D-4CC0-942E-D968B5C0DF1F}" destId="{9675B576-6249-44F0-B9E8-457D73B1F4A6}" srcOrd="1" destOrd="0" presId="urn:microsoft.com/office/officeart/2005/8/layout/orgChart1"/>
    <dgm:cxn modelId="{3596BEE7-337E-4505-A03F-AA1BB61E7A66}" type="presParOf" srcId="{9675B576-6249-44F0-B9E8-457D73B1F4A6}" destId="{A630565A-656B-449A-B55C-19DD99397AFC}" srcOrd="0" destOrd="0" presId="urn:microsoft.com/office/officeart/2005/8/layout/orgChart1"/>
    <dgm:cxn modelId="{8AF191F4-F70A-4243-BCAA-997ACAE2DD8C}" type="presParOf" srcId="{9675B576-6249-44F0-B9E8-457D73B1F4A6}" destId="{A21ECA25-9E86-4134-97A4-C8394AD3B5C8}" srcOrd="1" destOrd="0" presId="urn:microsoft.com/office/officeart/2005/8/layout/orgChart1"/>
    <dgm:cxn modelId="{319DDADD-7A42-4A43-BE32-64A444B7D834}" type="presParOf" srcId="{A21ECA25-9E86-4134-97A4-C8394AD3B5C8}" destId="{564BF2FD-F901-4880-8EA2-9ADFC366A62F}" srcOrd="0" destOrd="0" presId="urn:microsoft.com/office/officeart/2005/8/layout/orgChart1"/>
    <dgm:cxn modelId="{9FF078FA-88C4-49C8-AB11-7FF0FBC4434A}" type="presParOf" srcId="{564BF2FD-F901-4880-8EA2-9ADFC366A62F}" destId="{866844CC-BE58-48CD-B264-ECB251B5217C}" srcOrd="0" destOrd="0" presId="urn:microsoft.com/office/officeart/2005/8/layout/orgChart1"/>
    <dgm:cxn modelId="{A1791090-0524-4957-A946-D994F8CE5F8C}" type="presParOf" srcId="{564BF2FD-F901-4880-8EA2-9ADFC366A62F}" destId="{67066F06-4861-47D0-AACE-BDB07F6BFDEC}" srcOrd="1" destOrd="0" presId="urn:microsoft.com/office/officeart/2005/8/layout/orgChart1"/>
    <dgm:cxn modelId="{82C21962-D535-4C07-9487-930FCD12A05E}" type="presParOf" srcId="{A21ECA25-9E86-4134-97A4-C8394AD3B5C8}" destId="{2A0BE1ED-7805-421B-95C8-E9B69BBA0DDD}" srcOrd="1" destOrd="0" presId="urn:microsoft.com/office/officeart/2005/8/layout/orgChart1"/>
    <dgm:cxn modelId="{982226FC-CC17-4F93-898D-6E06DD75C027}" type="presParOf" srcId="{A21ECA25-9E86-4134-97A4-C8394AD3B5C8}" destId="{77EB0D48-10A2-494E-A884-23428AF0A691}" srcOrd="2" destOrd="0" presId="urn:microsoft.com/office/officeart/2005/8/layout/orgChart1"/>
    <dgm:cxn modelId="{4CA3CDA2-4F23-4BF4-A7C5-370D564B1051}" type="presParOf" srcId="{9675B576-6249-44F0-B9E8-457D73B1F4A6}" destId="{F7FE0C6A-F64F-4E81-9FD2-B0554A884501}" srcOrd="2" destOrd="0" presId="urn:microsoft.com/office/officeart/2005/8/layout/orgChart1"/>
    <dgm:cxn modelId="{260B49A4-347E-44A5-B7EB-890EB69539AC}" type="presParOf" srcId="{9675B576-6249-44F0-B9E8-457D73B1F4A6}" destId="{7CB48417-2812-4917-8AB3-6391A0FE973F}" srcOrd="3" destOrd="0" presId="urn:microsoft.com/office/officeart/2005/8/layout/orgChart1"/>
    <dgm:cxn modelId="{E431992B-5AF5-48E3-BF38-AE2A23B85592}" type="presParOf" srcId="{7CB48417-2812-4917-8AB3-6391A0FE973F}" destId="{180046D3-4795-4A32-9223-8FDDF09B16DC}" srcOrd="0" destOrd="0" presId="urn:microsoft.com/office/officeart/2005/8/layout/orgChart1"/>
    <dgm:cxn modelId="{472BA05B-DBEA-4E4D-8C1E-76B3106C305D}" type="presParOf" srcId="{180046D3-4795-4A32-9223-8FDDF09B16DC}" destId="{4728571C-3E08-46AF-A78A-9D15F240369A}" srcOrd="0" destOrd="0" presId="urn:microsoft.com/office/officeart/2005/8/layout/orgChart1"/>
    <dgm:cxn modelId="{0BEE6CD3-FEE5-4564-B329-9596CF9A3B91}" type="presParOf" srcId="{180046D3-4795-4A32-9223-8FDDF09B16DC}" destId="{37C753E7-FE3C-4B22-921E-13D7A384D109}" srcOrd="1" destOrd="0" presId="urn:microsoft.com/office/officeart/2005/8/layout/orgChart1"/>
    <dgm:cxn modelId="{52EAF0EF-42C6-4BA6-935E-5748FDC10AFA}" type="presParOf" srcId="{7CB48417-2812-4917-8AB3-6391A0FE973F}" destId="{5B91E63C-8166-452E-9562-2B25B214863B}" srcOrd="1" destOrd="0" presId="urn:microsoft.com/office/officeart/2005/8/layout/orgChart1"/>
    <dgm:cxn modelId="{8E7A8641-E8E1-42F6-A49A-B2A31363BA31}" type="presParOf" srcId="{7CB48417-2812-4917-8AB3-6391A0FE973F}" destId="{92C4BABC-E965-4C2A-B556-7A0829CE3327}" srcOrd="2" destOrd="0" presId="urn:microsoft.com/office/officeart/2005/8/layout/orgChart1"/>
    <dgm:cxn modelId="{26FC2A44-07E8-4F0E-9B3F-43D855B9B67D}" type="presParOf" srcId="{9675B576-6249-44F0-B9E8-457D73B1F4A6}" destId="{3527DA16-81B6-4841-8734-FDDCD3313C06}" srcOrd="4" destOrd="0" presId="urn:microsoft.com/office/officeart/2005/8/layout/orgChart1"/>
    <dgm:cxn modelId="{6442A88D-4A62-4E6D-AFAE-45886A399D63}" type="presParOf" srcId="{9675B576-6249-44F0-B9E8-457D73B1F4A6}" destId="{4530A986-1ACA-462E-B3EB-1573490FCE9C}" srcOrd="5" destOrd="0" presId="urn:microsoft.com/office/officeart/2005/8/layout/orgChart1"/>
    <dgm:cxn modelId="{1E22449C-100C-415B-99CC-A75EFC1BAF57}" type="presParOf" srcId="{4530A986-1ACA-462E-B3EB-1573490FCE9C}" destId="{110FC34D-C025-48E8-9BD6-0255BE844AFE}" srcOrd="0" destOrd="0" presId="urn:microsoft.com/office/officeart/2005/8/layout/orgChart1"/>
    <dgm:cxn modelId="{1C765D86-3FE8-4E3B-BC35-5C86ECDD825F}" type="presParOf" srcId="{110FC34D-C025-48E8-9BD6-0255BE844AFE}" destId="{A166E84F-6B63-4C4B-96E3-2607ADC1DE05}" srcOrd="0" destOrd="0" presId="urn:microsoft.com/office/officeart/2005/8/layout/orgChart1"/>
    <dgm:cxn modelId="{3B6CA15E-1C63-4B11-B2B8-460C3F766E26}" type="presParOf" srcId="{110FC34D-C025-48E8-9BD6-0255BE844AFE}" destId="{6DFC7CDC-D1A8-42AB-AEF4-D5CEF45442C3}" srcOrd="1" destOrd="0" presId="urn:microsoft.com/office/officeart/2005/8/layout/orgChart1"/>
    <dgm:cxn modelId="{7D672A2F-29D5-4D72-B881-F18863C035B1}" type="presParOf" srcId="{4530A986-1ACA-462E-B3EB-1573490FCE9C}" destId="{FB461FA6-B80C-4C19-BC6C-087B6F8D058F}" srcOrd="1" destOrd="0" presId="urn:microsoft.com/office/officeart/2005/8/layout/orgChart1"/>
    <dgm:cxn modelId="{487FFA96-336E-4100-A973-B8CB609AB23E}" type="presParOf" srcId="{4530A986-1ACA-462E-B3EB-1573490FCE9C}" destId="{FE3FB897-317B-40D4-994F-428841DAE714}" srcOrd="2" destOrd="0" presId="urn:microsoft.com/office/officeart/2005/8/layout/orgChart1"/>
    <dgm:cxn modelId="{2E115AC8-380A-4D72-9677-511C1A61FBC3}" type="presParOf" srcId="{BA55CA19-9B0D-4CC0-942E-D968B5C0DF1F}" destId="{80FD5496-9435-49AB-A2DC-0D27E1A7D68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GB"/>
        </a:p>
      </dgm:t>
    </dgm:pt>
    <dgm:pt modelId="{2E71F7F5-C510-4EC6-8C60-11688313A391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Dorota Migacz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Reablement</a:t>
          </a:r>
        </a:p>
      </dgm:t>
    </dgm:pt>
    <dgm:pt modelId="{00FD9AF8-D90C-427A-B87C-A6274BDF7DDB}" type="sibTrans" cxnId="{9CF2D45F-6785-406F-91D7-D72C5C6090AE}">
      <dgm:prSet/>
      <dgm:spPr/>
      <dgm:t>
        <a:bodyPr/>
        <a:lstStyle/>
        <a:p>
          <a:endParaRPr lang="en-GB" sz="1200"/>
        </a:p>
      </dgm:t>
    </dgm:pt>
    <dgm:pt modelId="{62F68D2A-12B9-4D8D-A75E-BDB34BE84EB2}" type="parTrans" cxnId="{9CF2D45F-6785-406F-91D7-D72C5C6090AE}">
      <dgm:prSet/>
      <dgm:spPr/>
      <dgm:t>
        <a:bodyPr/>
        <a:lstStyle/>
        <a:p>
          <a:endParaRPr lang="en-GB" sz="1200"/>
        </a:p>
      </dgm:t>
    </dgm:pt>
    <dgm:pt modelId="{1479CCDD-D43C-48F1-834D-791BBB946F2A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Monica Burnett</a:t>
          </a: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</dgm:t>
    </dgm:pt>
    <dgm:pt modelId="{D5BCE61A-5C89-4950-8AC8-CFF45A86BE01}" type="sibTrans" cxnId="{D1B400B4-E518-4D7A-9F55-F1D141B5B2B2}">
      <dgm:prSet/>
      <dgm:spPr/>
      <dgm:t>
        <a:bodyPr/>
        <a:lstStyle/>
        <a:p>
          <a:endParaRPr lang="en-GB" sz="1200"/>
        </a:p>
      </dgm:t>
    </dgm:pt>
    <dgm:pt modelId="{9BAAA0AC-8F21-4A4F-9331-DA30400AB6E3}" type="parTrans" cxnId="{D1B400B4-E518-4D7A-9F55-F1D141B5B2B2}">
      <dgm:prSet/>
      <dgm:spPr/>
      <dgm:t>
        <a:bodyPr/>
        <a:lstStyle/>
        <a:p>
          <a:endParaRPr lang="en-GB" sz="1200"/>
        </a:p>
      </dgm:t>
    </dgm:pt>
    <dgm:pt modelId="{88FA97CD-AD74-4504-8EF7-5547E52D331B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Amy Manji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Hospital Discharge</a:t>
          </a:r>
        </a:p>
      </dgm:t>
    </dgm:pt>
    <dgm:pt modelId="{DB0C3092-EA61-4AEE-A9E8-338847E65A22}" type="sibTrans" cxnId="{07B91D0B-13B6-454E-8DD3-A73E86B9CD36}">
      <dgm:prSet/>
      <dgm:spPr/>
      <dgm:t>
        <a:bodyPr/>
        <a:lstStyle/>
        <a:p>
          <a:endParaRPr lang="en-GB" sz="1200"/>
        </a:p>
      </dgm:t>
    </dgm:pt>
    <dgm:pt modelId="{CE5123E2-322F-40D8-AAC6-8461D9E1DBE9}" type="parTrans" cxnId="{07B91D0B-13B6-454E-8DD3-A73E86B9CD36}">
      <dgm:prSet/>
      <dgm:spPr/>
      <dgm:t>
        <a:bodyPr/>
        <a:lstStyle/>
        <a:p>
          <a:endParaRPr lang="en-GB" sz="1200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55CA19-9B0D-4CC0-942E-D968B5C0DF1F}" type="pres">
      <dgm:prSet presAssocID="{1479CCDD-D43C-48F1-834D-791BBB946F2A}" presName="hierRoot1" presStyleCnt="0">
        <dgm:presLayoutVars>
          <dgm:hierBranch val="init"/>
        </dgm:presLayoutVars>
      </dgm:prSet>
      <dgm:spPr/>
    </dgm:pt>
    <dgm:pt modelId="{6292745E-4957-45D8-975C-7A41FFC2B145}" type="pres">
      <dgm:prSet presAssocID="{1479CCDD-D43C-48F1-834D-791BBB946F2A}" presName="rootComposite1" presStyleCnt="0"/>
      <dgm:spPr/>
    </dgm:pt>
    <dgm:pt modelId="{791A04DA-B52D-4B08-8455-691C7A16C54A}" type="pres">
      <dgm:prSet presAssocID="{1479CCDD-D43C-48F1-834D-791BBB946F2A}" presName="rootText1" presStyleLbl="node0" presStyleIdx="0" presStyleCnt="1" custScaleX="22965" custScaleY="24787" custLinFactNeighborX="152" custLinFactNeighborY="1312">
        <dgm:presLayoutVars>
          <dgm:chPref val="3"/>
        </dgm:presLayoutVars>
      </dgm:prSet>
      <dgm:spPr/>
    </dgm:pt>
    <dgm:pt modelId="{A927F319-D05B-494F-9881-88D4795AEF28}" type="pres">
      <dgm:prSet presAssocID="{1479CCDD-D43C-48F1-834D-791BBB946F2A}" presName="rootConnector1" presStyleLbl="node1" presStyleIdx="0" presStyleCnt="0"/>
      <dgm:spPr/>
    </dgm:pt>
    <dgm:pt modelId="{9675B576-6249-44F0-B9E8-457D73B1F4A6}" type="pres">
      <dgm:prSet presAssocID="{1479CCDD-D43C-48F1-834D-791BBB946F2A}" presName="hierChild2" presStyleCnt="0"/>
      <dgm:spPr/>
    </dgm:pt>
    <dgm:pt modelId="{A630565A-656B-449A-B55C-19DD99397AFC}" type="pres">
      <dgm:prSet presAssocID="{62F68D2A-12B9-4D8D-A75E-BDB34BE84EB2}" presName="Name37" presStyleLbl="parChTrans1D2" presStyleIdx="0" presStyleCnt="2"/>
      <dgm:spPr/>
    </dgm:pt>
    <dgm:pt modelId="{A21ECA25-9E86-4134-97A4-C8394AD3B5C8}" type="pres">
      <dgm:prSet presAssocID="{2E71F7F5-C510-4EC6-8C60-11688313A391}" presName="hierRoot2" presStyleCnt="0">
        <dgm:presLayoutVars>
          <dgm:hierBranch val="init"/>
        </dgm:presLayoutVars>
      </dgm:prSet>
      <dgm:spPr/>
    </dgm:pt>
    <dgm:pt modelId="{564BF2FD-F901-4880-8EA2-9ADFC366A62F}" type="pres">
      <dgm:prSet presAssocID="{2E71F7F5-C510-4EC6-8C60-11688313A391}" presName="rootComposite" presStyleCnt="0"/>
      <dgm:spPr/>
    </dgm:pt>
    <dgm:pt modelId="{866844CC-BE58-48CD-B264-ECB251B5217C}" type="pres">
      <dgm:prSet presAssocID="{2E71F7F5-C510-4EC6-8C60-11688313A391}" presName="rootText" presStyleLbl="node2" presStyleIdx="0" presStyleCnt="2" custScaleX="22965" custScaleY="24787" custLinFactNeighborX="152" custLinFactNeighborY="-1519">
        <dgm:presLayoutVars>
          <dgm:chPref val="3"/>
        </dgm:presLayoutVars>
      </dgm:prSet>
      <dgm:spPr/>
    </dgm:pt>
    <dgm:pt modelId="{67066F06-4861-47D0-AACE-BDB07F6BFDEC}" type="pres">
      <dgm:prSet presAssocID="{2E71F7F5-C510-4EC6-8C60-11688313A391}" presName="rootConnector" presStyleLbl="node2" presStyleIdx="0" presStyleCnt="2"/>
      <dgm:spPr/>
    </dgm:pt>
    <dgm:pt modelId="{2A0BE1ED-7805-421B-95C8-E9B69BBA0DDD}" type="pres">
      <dgm:prSet presAssocID="{2E71F7F5-C510-4EC6-8C60-11688313A391}" presName="hierChild4" presStyleCnt="0"/>
      <dgm:spPr/>
    </dgm:pt>
    <dgm:pt modelId="{77EB0D48-10A2-494E-A884-23428AF0A691}" type="pres">
      <dgm:prSet presAssocID="{2E71F7F5-C510-4EC6-8C60-11688313A391}" presName="hierChild5" presStyleCnt="0"/>
      <dgm:spPr/>
    </dgm:pt>
    <dgm:pt modelId="{F7FE0C6A-F64F-4E81-9FD2-B0554A884501}" type="pres">
      <dgm:prSet presAssocID="{CE5123E2-322F-40D8-AAC6-8461D9E1DBE9}" presName="Name37" presStyleLbl="parChTrans1D2" presStyleIdx="1" presStyleCnt="2"/>
      <dgm:spPr/>
    </dgm:pt>
    <dgm:pt modelId="{7CB48417-2812-4917-8AB3-6391A0FE973F}" type="pres">
      <dgm:prSet presAssocID="{88FA97CD-AD74-4504-8EF7-5547E52D331B}" presName="hierRoot2" presStyleCnt="0">
        <dgm:presLayoutVars>
          <dgm:hierBranch val="init"/>
        </dgm:presLayoutVars>
      </dgm:prSet>
      <dgm:spPr/>
    </dgm:pt>
    <dgm:pt modelId="{180046D3-4795-4A32-9223-8FDDF09B16DC}" type="pres">
      <dgm:prSet presAssocID="{88FA97CD-AD74-4504-8EF7-5547E52D331B}" presName="rootComposite" presStyleCnt="0"/>
      <dgm:spPr/>
    </dgm:pt>
    <dgm:pt modelId="{4728571C-3E08-46AF-A78A-9D15F240369A}" type="pres">
      <dgm:prSet presAssocID="{88FA97CD-AD74-4504-8EF7-5547E52D331B}" presName="rootText" presStyleLbl="node2" presStyleIdx="1" presStyleCnt="2" custScaleX="22965" custScaleY="24787" custLinFactNeighborX="152" custLinFactNeighborY="-1519">
        <dgm:presLayoutVars>
          <dgm:chPref val="3"/>
        </dgm:presLayoutVars>
      </dgm:prSet>
      <dgm:spPr/>
    </dgm:pt>
    <dgm:pt modelId="{37C753E7-FE3C-4B22-921E-13D7A384D109}" type="pres">
      <dgm:prSet presAssocID="{88FA97CD-AD74-4504-8EF7-5547E52D331B}" presName="rootConnector" presStyleLbl="node2" presStyleIdx="1" presStyleCnt="2"/>
      <dgm:spPr/>
    </dgm:pt>
    <dgm:pt modelId="{5B91E63C-8166-452E-9562-2B25B214863B}" type="pres">
      <dgm:prSet presAssocID="{88FA97CD-AD74-4504-8EF7-5547E52D331B}" presName="hierChild4" presStyleCnt="0"/>
      <dgm:spPr/>
    </dgm:pt>
    <dgm:pt modelId="{92C4BABC-E965-4C2A-B556-7A0829CE3327}" type="pres">
      <dgm:prSet presAssocID="{88FA97CD-AD74-4504-8EF7-5547E52D331B}" presName="hierChild5" presStyleCnt="0"/>
      <dgm:spPr/>
    </dgm:pt>
    <dgm:pt modelId="{80FD5496-9435-49AB-A2DC-0D27E1A7D680}" type="pres">
      <dgm:prSet presAssocID="{1479CCDD-D43C-48F1-834D-791BBB946F2A}" presName="hierChild3" presStyleCnt="0"/>
      <dgm:spPr/>
    </dgm:pt>
  </dgm:ptLst>
  <dgm:cxnLst>
    <dgm:cxn modelId="{A3765503-5430-48A5-9EB2-2F621124271D}" type="presOf" srcId="{88FA97CD-AD74-4504-8EF7-5547E52D331B}" destId="{4728571C-3E08-46AF-A78A-9D15F240369A}" srcOrd="0" destOrd="0" presId="urn:microsoft.com/office/officeart/2005/8/layout/orgChart1"/>
    <dgm:cxn modelId="{758D5E0A-9679-4A9C-8AC1-6639963C33ED}" type="presOf" srcId="{2E71F7F5-C510-4EC6-8C60-11688313A391}" destId="{866844CC-BE58-48CD-B264-ECB251B5217C}" srcOrd="0" destOrd="0" presId="urn:microsoft.com/office/officeart/2005/8/layout/orgChart1"/>
    <dgm:cxn modelId="{08CC950A-47CD-461A-AC7A-E2B15C1F3AF7}" type="presOf" srcId="{1479CCDD-D43C-48F1-834D-791BBB946F2A}" destId="{791A04DA-B52D-4B08-8455-691C7A16C54A}" srcOrd="0" destOrd="0" presId="urn:microsoft.com/office/officeart/2005/8/layout/orgChart1"/>
    <dgm:cxn modelId="{07B91D0B-13B6-454E-8DD3-A73E86B9CD36}" srcId="{1479CCDD-D43C-48F1-834D-791BBB946F2A}" destId="{88FA97CD-AD74-4504-8EF7-5547E52D331B}" srcOrd="1" destOrd="0" parTransId="{CE5123E2-322F-40D8-AAC6-8461D9E1DBE9}" sibTransId="{DB0C3092-EA61-4AEE-A9E8-338847E65A22}"/>
    <dgm:cxn modelId="{BCCB1138-08C6-4E2C-A805-AFB49A1297D9}" type="presOf" srcId="{CE5123E2-322F-40D8-AAC6-8461D9E1DBE9}" destId="{F7FE0C6A-F64F-4E81-9FD2-B0554A884501}" srcOrd="0" destOrd="0" presId="urn:microsoft.com/office/officeart/2005/8/layout/orgChart1"/>
    <dgm:cxn modelId="{9CF2D45F-6785-406F-91D7-D72C5C6090AE}" srcId="{1479CCDD-D43C-48F1-834D-791BBB946F2A}" destId="{2E71F7F5-C510-4EC6-8C60-11688313A391}" srcOrd="0" destOrd="0" parTransId="{62F68D2A-12B9-4D8D-A75E-BDB34BE84EB2}" sibTransId="{00FD9AF8-D90C-427A-B87C-A6274BDF7DDB}"/>
    <dgm:cxn modelId="{6E2CB166-B85F-4124-A99F-4AAFFAF14C82}" type="presOf" srcId="{1479CCDD-D43C-48F1-834D-791BBB946F2A}" destId="{A927F319-D05B-494F-9881-88D4795AEF28}" srcOrd="1" destOrd="0" presId="urn:microsoft.com/office/officeart/2005/8/layout/orgChart1"/>
    <dgm:cxn modelId="{734B5670-A507-4513-9FF8-5A32293550B9}" type="presOf" srcId="{2E71F7F5-C510-4EC6-8C60-11688313A391}" destId="{67066F06-4861-47D0-AACE-BDB07F6BFDEC}" srcOrd="1" destOrd="0" presId="urn:microsoft.com/office/officeart/2005/8/layout/orgChart1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D1B400B4-E518-4D7A-9F55-F1D141B5B2B2}" srcId="{457E750D-D2E2-4722-A304-7D6EF047955C}" destId="{1479CCDD-D43C-48F1-834D-791BBB946F2A}" srcOrd="0" destOrd="0" parTransId="{9BAAA0AC-8F21-4A4F-9331-DA30400AB6E3}" sibTransId="{D5BCE61A-5C89-4950-8AC8-CFF45A86BE01}"/>
    <dgm:cxn modelId="{FFEA35E5-F654-4E4F-97C9-54E63EF357E9}" type="presOf" srcId="{62F68D2A-12B9-4D8D-A75E-BDB34BE84EB2}" destId="{A630565A-656B-449A-B55C-19DD99397AFC}" srcOrd="0" destOrd="0" presId="urn:microsoft.com/office/officeart/2005/8/layout/orgChart1"/>
    <dgm:cxn modelId="{FCD479F2-E748-45FA-9A12-B5263EC91C4F}" type="presOf" srcId="{88FA97CD-AD74-4504-8EF7-5547E52D331B}" destId="{37C753E7-FE3C-4B22-921E-13D7A384D109}" srcOrd="1" destOrd="0" presId="urn:microsoft.com/office/officeart/2005/8/layout/orgChart1"/>
    <dgm:cxn modelId="{E05671F4-C13F-4B84-BB24-BC65E42B394E}" type="presParOf" srcId="{F0A6E128-D4D3-46A8-96B6-C44478DEC716}" destId="{BA55CA19-9B0D-4CC0-942E-D968B5C0DF1F}" srcOrd="0" destOrd="0" presId="urn:microsoft.com/office/officeart/2005/8/layout/orgChart1"/>
    <dgm:cxn modelId="{A3C3D504-74E0-4FC5-B1DE-90788357DF28}" type="presParOf" srcId="{BA55CA19-9B0D-4CC0-942E-D968B5C0DF1F}" destId="{6292745E-4957-45D8-975C-7A41FFC2B145}" srcOrd="0" destOrd="0" presId="urn:microsoft.com/office/officeart/2005/8/layout/orgChart1"/>
    <dgm:cxn modelId="{B13E28E0-876B-4A33-BFE7-FDE2693F3C30}" type="presParOf" srcId="{6292745E-4957-45D8-975C-7A41FFC2B145}" destId="{791A04DA-B52D-4B08-8455-691C7A16C54A}" srcOrd="0" destOrd="0" presId="urn:microsoft.com/office/officeart/2005/8/layout/orgChart1"/>
    <dgm:cxn modelId="{CA11D951-0CE3-41B2-AE53-1913A31F10FE}" type="presParOf" srcId="{6292745E-4957-45D8-975C-7A41FFC2B145}" destId="{A927F319-D05B-494F-9881-88D4795AEF28}" srcOrd="1" destOrd="0" presId="urn:microsoft.com/office/officeart/2005/8/layout/orgChart1"/>
    <dgm:cxn modelId="{FE40B516-7DB6-4924-BC4E-637445692047}" type="presParOf" srcId="{BA55CA19-9B0D-4CC0-942E-D968B5C0DF1F}" destId="{9675B576-6249-44F0-B9E8-457D73B1F4A6}" srcOrd="1" destOrd="0" presId="urn:microsoft.com/office/officeart/2005/8/layout/orgChart1"/>
    <dgm:cxn modelId="{3596BEE7-337E-4505-A03F-AA1BB61E7A66}" type="presParOf" srcId="{9675B576-6249-44F0-B9E8-457D73B1F4A6}" destId="{A630565A-656B-449A-B55C-19DD99397AFC}" srcOrd="0" destOrd="0" presId="urn:microsoft.com/office/officeart/2005/8/layout/orgChart1"/>
    <dgm:cxn modelId="{8AF191F4-F70A-4243-BCAA-997ACAE2DD8C}" type="presParOf" srcId="{9675B576-6249-44F0-B9E8-457D73B1F4A6}" destId="{A21ECA25-9E86-4134-97A4-C8394AD3B5C8}" srcOrd="1" destOrd="0" presId="urn:microsoft.com/office/officeart/2005/8/layout/orgChart1"/>
    <dgm:cxn modelId="{319DDADD-7A42-4A43-BE32-64A444B7D834}" type="presParOf" srcId="{A21ECA25-9E86-4134-97A4-C8394AD3B5C8}" destId="{564BF2FD-F901-4880-8EA2-9ADFC366A62F}" srcOrd="0" destOrd="0" presId="urn:microsoft.com/office/officeart/2005/8/layout/orgChart1"/>
    <dgm:cxn modelId="{9FF078FA-88C4-49C8-AB11-7FF0FBC4434A}" type="presParOf" srcId="{564BF2FD-F901-4880-8EA2-9ADFC366A62F}" destId="{866844CC-BE58-48CD-B264-ECB251B5217C}" srcOrd="0" destOrd="0" presId="urn:microsoft.com/office/officeart/2005/8/layout/orgChart1"/>
    <dgm:cxn modelId="{A1791090-0524-4957-A946-D994F8CE5F8C}" type="presParOf" srcId="{564BF2FD-F901-4880-8EA2-9ADFC366A62F}" destId="{67066F06-4861-47D0-AACE-BDB07F6BFDEC}" srcOrd="1" destOrd="0" presId="urn:microsoft.com/office/officeart/2005/8/layout/orgChart1"/>
    <dgm:cxn modelId="{82C21962-D535-4C07-9487-930FCD12A05E}" type="presParOf" srcId="{A21ECA25-9E86-4134-97A4-C8394AD3B5C8}" destId="{2A0BE1ED-7805-421B-95C8-E9B69BBA0DDD}" srcOrd="1" destOrd="0" presId="urn:microsoft.com/office/officeart/2005/8/layout/orgChart1"/>
    <dgm:cxn modelId="{982226FC-CC17-4F93-898D-6E06DD75C027}" type="presParOf" srcId="{A21ECA25-9E86-4134-97A4-C8394AD3B5C8}" destId="{77EB0D48-10A2-494E-A884-23428AF0A691}" srcOrd="2" destOrd="0" presId="urn:microsoft.com/office/officeart/2005/8/layout/orgChart1"/>
    <dgm:cxn modelId="{4CA3CDA2-4F23-4BF4-A7C5-370D564B1051}" type="presParOf" srcId="{9675B576-6249-44F0-B9E8-457D73B1F4A6}" destId="{F7FE0C6A-F64F-4E81-9FD2-B0554A884501}" srcOrd="2" destOrd="0" presId="urn:microsoft.com/office/officeart/2005/8/layout/orgChart1"/>
    <dgm:cxn modelId="{260B49A4-347E-44A5-B7EB-890EB69539AC}" type="presParOf" srcId="{9675B576-6249-44F0-B9E8-457D73B1F4A6}" destId="{7CB48417-2812-4917-8AB3-6391A0FE973F}" srcOrd="3" destOrd="0" presId="urn:microsoft.com/office/officeart/2005/8/layout/orgChart1"/>
    <dgm:cxn modelId="{E431992B-5AF5-48E3-BF38-AE2A23B85592}" type="presParOf" srcId="{7CB48417-2812-4917-8AB3-6391A0FE973F}" destId="{180046D3-4795-4A32-9223-8FDDF09B16DC}" srcOrd="0" destOrd="0" presId="urn:microsoft.com/office/officeart/2005/8/layout/orgChart1"/>
    <dgm:cxn modelId="{472BA05B-DBEA-4E4D-8C1E-76B3106C305D}" type="presParOf" srcId="{180046D3-4795-4A32-9223-8FDDF09B16DC}" destId="{4728571C-3E08-46AF-A78A-9D15F240369A}" srcOrd="0" destOrd="0" presId="urn:microsoft.com/office/officeart/2005/8/layout/orgChart1"/>
    <dgm:cxn modelId="{0BEE6CD3-FEE5-4564-B329-9596CF9A3B91}" type="presParOf" srcId="{180046D3-4795-4A32-9223-8FDDF09B16DC}" destId="{37C753E7-FE3C-4B22-921E-13D7A384D109}" srcOrd="1" destOrd="0" presId="urn:microsoft.com/office/officeart/2005/8/layout/orgChart1"/>
    <dgm:cxn modelId="{52EAF0EF-42C6-4BA6-935E-5748FDC10AFA}" type="presParOf" srcId="{7CB48417-2812-4917-8AB3-6391A0FE973F}" destId="{5B91E63C-8166-452E-9562-2B25B214863B}" srcOrd="1" destOrd="0" presId="urn:microsoft.com/office/officeart/2005/8/layout/orgChart1"/>
    <dgm:cxn modelId="{8E7A8641-E8E1-42F6-A49A-B2A31363BA31}" type="presParOf" srcId="{7CB48417-2812-4917-8AB3-6391A0FE973F}" destId="{92C4BABC-E965-4C2A-B556-7A0829CE3327}" srcOrd="2" destOrd="0" presId="urn:microsoft.com/office/officeart/2005/8/layout/orgChart1"/>
    <dgm:cxn modelId="{2E115AC8-380A-4D72-9677-511C1A61FBC3}" type="presParOf" srcId="{BA55CA19-9B0D-4CC0-942E-D968B5C0DF1F}" destId="{80FD5496-9435-49AB-A2DC-0D27E1A7D68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n-GB"/>
        </a:p>
      </dgm:t>
    </dgm:pt>
    <dgm:pt modelId="{2E71F7F5-C510-4EC6-8C60-11688313A391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Sarah Collins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Access &amp; Inform</a:t>
          </a:r>
        </a:p>
      </dgm:t>
    </dgm:pt>
    <dgm:pt modelId="{00FD9AF8-D90C-427A-B87C-A6274BDF7DDB}" type="sibTrans" cxnId="{9CF2D45F-6785-406F-91D7-D72C5C6090AE}">
      <dgm:prSet/>
      <dgm:spPr/>
      <dgm:t>
        <a:bodyPr/>
        <a:lstStyle/>
        <a:p>
          <a:endParaRPr lang="en-GB" sz="1200"/>
        </a:p>
      </dgm:t>
    </dgm:pt>
    <dgm:pt modelId="{62F68D2A-12B9-4D8D-A75E-BDB34BE84EB2}" type="parTrans" cxnId="{9CF2D45F-6785-406F-91D7-D72C5C6090AE}">
      <dgm:prSet/>
      <dgm:spPr/>
      <dgm:t>
        <a:bodyPr/>
        <a:lstStyle/>
        <a:p>
          <a:endParaRPr lang="en-GB" sz="1200"/>
        </a:p>
      </dgm:t>
    </dgm:pt>
    <dgm:pt modelId="{1479CCDD-D43C-48F1-834D-791BBB946F2A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Tania Scott</a:t>
          </a: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</dgm:t>
    </dgm:pt>
    <dgm:pt modelId="{D5BCE61A-5C89-4950-8AC8-CFF45A86BE01}" type="sibTrans" cxnId="{D1B400B4-E518-4D7A-9F55-F1D141B5B2B2}">
      <dgm:prSet/>
      <dgm:spPr/>
      <dgm:t>
        <a:bodyPr/>
        <a:lstStyle/>
        <a:p>
          <a:endParaRPr lang="en-GB" sz="1200"/>
        </a:p>
      </dgm:t>
    </dgm:pt>
    <dgm:pt modelId="{9BAAA0AC-8F21-4A4F-9331-DA30400AB6E3}" type="parTrans" cxnId="{D1B400B4-E518-4D7A-9F55-F1D141B5B2B2}">
      <dgm:prSet/>
      <dgm:spPr/>
      <dgm:t>
        <a:bodyPr/>
        <a:lstStyle/>
        <a:p>
          <a:endParaRPr lang="en-GB" sz="1200"/>
        </a:p>
      </dgm:t>
    </dgm:pt>
    <dgm:pt modelId="{028F62C7-59C2-418B-A11A-D34D3E13CA0C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Kiran Sambells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Emergency Duty Team</a:t>
          </a:r>
          <a:endParaRPr lang="en-GB" sz="1600">
            <a:solidFill>
              <a:schemeClr val="tx1"/>
            </a:solidFill>
          </a:endParaRPr>
        </a:p>
      </dgm:t>
    </dgm:pt>
    <dgm:pt modelId="{384ECF70-E4E3-432C-874E-35FFCEDBB1FE}" type="sibTrans" cxnId="{D03DA468-D61C-44BB-BA44-07F40DDAB4F5}">
      <dgm:prSet/>
      <dgm:spPr/>
      <dgm:t>
        <a:bodyPr/>
        <a:lstStyle/>
        <a:p>
          <a:endParaRPr lang="en-GB" sz="1200"/>
        </a:p>
      </dgm:t>
    </dgm:pt>
    <dgm:pt modelId="{6DCF304D-E995-465D-ADC1-634EF0CF2422}" type="parTrans" cxnId="{D03DA468-D61C-44BB-BA44-07F40DDAB4F5}">
      <dgm:prSet/>
      <dgm:spPr/>
      <dgm:t>
        <a:bodyPr/>
        <a:lstStyle/>
        <a:p>
          <a:endParaRPr lang="en-GB" sz="1200"/>
        </a:p>
      </dgm:t>
    </dgm:pt>
    <dgm:pt modelId="{88FA97CD-AD74-4504-8EF7-5547E52D331B}">
      <dgm:prSet custT="1"/>
      <dgm:spPr>
        <a:solidFill>
          <a:srgbClr val="00B0F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Vacant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SMART</a:t>
          </a:r>
        </a:p>
      </dgm:t>
    </dgm:pt>
    <dgm:pt modelId="{DB0C3092-EA61-4AEE-A9E8-338847E65A22}" type="sibTrans" cxnId="{07B91D0B-13B6-454E-8DD3-A73E86B9CD36}">
      <dgm:prSet/>
      <dgm:spPr/>
      <dgm:t>
        <a:bodyPr/>
        <a:lstStyle/>
        <a:p>
          <a:endParaRPr lang="en-GB" sz="1200"/>
        </a:p>
      </dgm:t>
    </dgm:pt>
    <dgm:pt modelId="{CE5123E2-322F-40D8-AAC6-8461D9E1DBE9}" type="parTrans" cxnId="{07B91D0B-13B6-454E-8DD3-A73E86B9CD36}">
      <dgm:prSet/>
      <dgm:spPr/>
      <dgm:t>
        <a:bodyPr/>
        <a:lstStyle/>
        <a:p>
          <a:endParaRPr lang="en-GB" sz="1200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55CA19-9B0D-4CC0-942E-D968B5C0DF1F}" type="pres">
      <dgm:prSet presAssocID="{1479CCDD-D43C-48F1-834D-791BBB946F2A}" presName="hierRoot1" presStyleCnt="0">
        <dgm:presLayoutVars>
          <dgm:hierBranch val="init"/>
        </dgm:presLayoutVars>
      </dgm:prSet>
      <dgm:spPr/>
    </dgm:pt>
    <dgm:pt modelId="{6292745E-4957-45D8-975C-7A41FFC2B145}" type="pres">
      <dgm:prSet presAssocID="{1479CCDD-D43C-48F1-834D-791BBB946F2A}" presName="rootComposite1" presStyleCnt="0"/>
      <dgm:spPr/>
    </dgm:pt>
    <dgm:pt modelId="{791A04DA-B52D-4B08-8455-691C7A16C54A}" type="pres">
      <dgm:prSet presAssocID="{1479CCDD-D43C-48F1-834D-791BBB946F2A}" presName="rootText1" presStyleLbl="node0" presStyleIdx="0" presStyleCnt="1">
        <dgm:presLayoutVars>
          <dgm:chPref val="3"/>
        </dgm:presLayoutVars>
      </dgm:prSet>
      <dgm:spPr/>
    </dgm:pt>
    <dgm:pt modelId="{A927F319-D05B-494F-9881-88D4795AEF28}" type="pres">
      <dgm:prSet presAssocID="{1479CCDD-D43C-48F1-834D-791BBB946F2A}" presName="rootConnector1" presStyleLbl="node1" presStyleIdx="0" presStyleCnt="0"/>
      <dgm:spPr/>
    </dgm:pt>
    <dgm:pt modelId="{9675B576-6249-44F0-B9E8-457D73B1F4A6}" type="pres">
      <dgm:prSet presAssocID="{1479CCDD-D43C-48F1-834D-791BBB946F2A}" presName="hierChild2" presStyleCnt="0"/>
      <dgm:spPr/>
    </dgm:pt>
    <dgm:pt modelId="{A630565A-656B-449A-B55C-19DD99397AFC}" type="pres">
      <dgm:prSet presAssocID="{62F68D2A-12B9-4D8D-A75E-BDB34BE84EB2}" presName="Name37" presStyleLbl="parChTrans1D2" presStyleIdx="0" presStyleCnt="3"/>
      <dgm:spPr/>
    </dgm:pt>
    <dgm:pt modelId="{A21ECA25-9E86-4134-97A4-C8394AD3B5C8}" type="pres">
      <dgm:prSet presAssocID="{2E71F7F5-C510-4EC6-8C60-11688313A391}" presName="hierRoot2" presStyleCnt="0">
        <dgm:presLayoutVars>
          <dgm:hierBranch val="init"/>
        </dgm:presLayoutVars>
      </dgm:prSet>
      <dgm:spPr/>
    </dgm:pt>
    <dgm:pt modelId="{564BF2FD-F901-4880-8EA2-9ADFC366A62F}" type="pres">
      <dgm:prSet presAssocID="{2E71F7F5-C510-4EC6-8C60-11688313A391}" presName="rootComposite" presStyleCnt="0"/>
      <dgm:spPr/>
    </dgm:pt>
    <dgm:pt modelId="{866844CC-BE58-48CD-B264-ECB251B5217C}" type="pres">
      <dgm:prSet presAssocID="{2E71F7F5-C510-4EC6-8C60-11688313A391}" presName="rootText" presStyleLbl="node2" presStyleIdx="0" presStyleCnt="3">
        <dgm:presLayoutVars>
          <dgm:chPref val="3"/>
        </dgm:presLayoutVars>
      </dgm:prSet>
      <dgm:spPr/>
    </dgm:pt>
    <dgm:pt modelId="{67066F06-4861-47D0-AACE-BDB07F6BFDEC}" type="pres">
      <dgm:prSet presAssocID="{2E71F7F5-C510-4EC6-8C60-11688313A391}" presName="rootConnector" presStyleLbl="node2" presStyleIdx="0" presStyleCnt="3"/>
      <dgm:spPr/>
    </dgm:pt>
    <dgm:pt modelId="{2A0BE1ED-7805-421B-95C8-E9B69BBA0DDD}" type="pres">
      <dgm:prSet presAssocID="{2E71F7F5-C510-4EC6-8C60-11688313A391}" presName="hierChild4" presStyleCnt="0"/>
      <dgm:spPr/>
    </dgm:pt>
    <dgm:pt modelId="{77EB0D48-10A2-494E-A884-23428AF0A691}" type="pres">
      <dgm:prSet presAssocID="{2E71F7F5-C510-4EC6-8C60-11688313A391}" presName="hierChild5" presStyleCnt="0"/>
      <dgm:spPr/>
    </dgm:pt>
    <dgm:pt modelId="{F7FE0C6A-F64F-4E81-9FD2-B0554A884501}" type="pres">
      <dgm:prSet presAssocID="{CE5123E2-322F-40D8-AAC6-8461D9E1DBE9}" presName="Name37" presStyleLbl="parChTrans1D2" presStyleIdx="1" presStyleCnt="3"/>
      <dgm:spPr/>
    </dgm:pt>
    <dgm:pt modelId="{7CB48417-2812-4917-8AB3-6391A0FE973F}" type="pres">
      <dgm:prSet presAssocID="{88FA97CD-AD74-4504-8EF7-5547E52D331B}" presName="hierRoot2" presStyleCnt="0">
        <dgm:presLayoutVars>
          <dgm:hierBranch val="init"/>
        </dgm:presLayoutVars>
      </dgm:prSet>
      <dgm:spPr/>
    </dgm:pt>
    <dgm:pt modelId="{180046D3-4795-4A32-9223-8FDDF09B16DC}" type="pres">
      <dgm:prSet presAssocID="{88FA97CD-AD74-4504-8EF7-5547E52D331B}" presName="rootComposite" presStyleCnt="0"/>
      <dgm:spPr/>
    </dgm:pt>
    <dgm:pt modelId="{4728571C-3E08-46AF-A78A-9D15F240369A}" type="pres">
      <dgm:prSet presAssocID="{88FA97CD-AD74-4504-8EF7-5547E52D331B}" presName="rootText" presStyleLbl="node2" presStyleIdx="1" presStyleCnt="3">
        <dgm:presLayoutVars>
          <dgm:chPref val="3"/>
        </dgm:presLayoutVars>
      </dgm:prSet>
      <dgm:spPr/>
    </dgm:pt>
    <dgm:pt modelId="{37C753E7-FE3C-4B22-921E-13D7A384D109}" type="pres">
      <dgm:prSet presAssocID="{88FA97CD-AD74-4504-8EF7-5547E52D331B}" presName="rootConnector" presStyleLbl="node2" presStyleIdx="1" presStyleCnt="3"/>
      <dgm:spPr/>
    </dgm:pt>
    <dgm:pt modelId="{5B91E63C-8166-452E-9562-2B25B214863B}" type="pres">
      <dgm:prSet presAssocID="{88FA97CD-AD74-4504-8EF7-5547E52D331B}" presName="hierChild4" presStyleCnt="0"/>
      <dgm:spPr/>
    </dgm:pt>
    <dgm:pt modelId="{92C4BABC-E965-4C2A-B556-7A0829CE3327}" type="pres">
      <dgm:prSet presAssocID="{88FA97CD-AD74-4504-8EF7-5547E52D331B}" presName="hierChild5" presStyleCnt="0"/>
      <dgm:spPr/>
    </dgm:pt>
    <dgm:pt modelId="{3527DA16-81B6-4841-8734-FDDCD3313C06}" type="pres">
      <dgm:prSet presAssocID="{6DCF304D-E995-465D-ADC1-634EF0CF2422}" presName="Name37" presStyleLbl="parChTrans1D2" presStyleIdx="2" presStyleCnt="3"/>
      <dgm:spPr/>
    </dgm:pt>
    <dgm:pt modelId="{4530A986-1ACA-462E-B3EB-1573490FCE9C}" type="pres">
      <dgm:prSet presAssocID="{028F62C7-59C2-418B-A11A-D34D3E13CA0C}" presName="hierRoot2" presStyleCnt="0">
        <dgm:presLayoutVars>
          <dgm:hierBranch val="init"/>
        </dgm:presLayoutVars>
      </dgm:prSet>
      <dgm:spPr/>
    </dgm:pt>
    <dgm:pt modelId="{110FC34D-C025-48E8-9BD6-0255BE844AFE}" type="pres">
      <dgm:prSet presAssocID="{028F62C7-59C2-418B-A11A-D34D3E13CA0C}" presName="rootComposite" presStyleCnt="0"/>
      <dgm:spPr/>
    </dgm:pt>
    <dgm:pt modelId="{A166E84F-6B63-4C4B-96E3-2607ADC1DE05}" type="pres">
      <dgm:prSet presAssocID="{028F62C7-59C2-418B-A11A-D34D3E13CA0C}" presName="rootText" presStyleLbl="node2" presStyleIdx="2" presStyleCnt="3">
        <dgm:presLayoutVars>
          <dgm:chPref val="3"/>
        </dgm:presLayoutVars>
      </dgm:prSet>
      <dgm:spPr/>
    </dgm:pt>
    <dgm:pt modelId="{6DFC7CDC-D1A8-42AB-AEF4-D5CEF45442C3}" type="pres">
      <dgm:prSet presAssocID="{028F62C7-59C2-418B-A11A-D34D3E13CA0C}" presName="rootConnector" presStyleLbl="node2" presStyleIdx="2" presStyleCnt="3"/>
      <dgm:spPr/>
    </dgm:pt>
    <dgm:pt modelId="{FB461FA6-B80C-4C19-BC6C-087B6F8D058F}" type="pres">
      <dgm:prSet presAssocID="{028F62C7-59C2-418B-A11A-D34D3E13CA0C}" presName="hierChild4" presStyleCnt="0"/>
      <dgm:spPr/>
    </dgm:pt>
    <dgm:pt modelId="{FE3FB897-317B-40D4-994F-428841DAE714}" type="pres">
      <dgm:prSet presAssocID="{028F62C7-59C2-418B-A11A-D34D3E13CA0C}" presName="hierChild5" presStyleCnt="0"/>
      <dgm:spPr/>
    </dgm:pt>
    <dgm:pt modelId="{80FD5496-9435-49AB-A2DC-0D27E1A7D680}" type="pres">
      <dgm:prSet presAssocID="{1479CCDD-D43C-48F1-834D-791BBB946F2A}" presName="hierChild3" presStyleCnt="0"/>
      <dgm:spPr/>
    </dgm:pt>
  </dgm:ptLst>
  <dgm:cxnLst>
    <dgm:cxn modelId="{A3765503-5430-48A5-9EB2-2F621124271D}" type="presOf" srcId="{88FA97CD-AD74-4504-8EF7-5547E52D331B}" destId="{4728571C-3E08-46AF-A78A-9D15F240369A}" srcOrd="0" destOrd="0" presId="urn:microsoft.com/office/officeart/2005/8/layout/orgChart1"/>
    <dgm:cxn modelId="{758D5E0A-9679-4A9C-8AC1-6639963C33ED}" type="presOf" srcId="{2E71F7F5-C510-4EC6-8C60-11688313A391}" destId="{866844CC-BE58-48CD-B264-ECB251B5217C}" srcOrd="0" destOrd="0" presId="urn:microsoft.com/office/officeart/2005/8/layout/orgChart1"/>
    <dgm:cxn modelId="{08CC950A-47CD-461A-AC7A-E2B15C1F3AF7}" type="presOf" srcId="{1479CCDD-D43C-48F1-834D-791BBB946F2A}" destId="{791A04DA-B52D-4B08-8455-691C7A16C54A}" srcOrd="0" destOrd="0" presId="urn:microsoft.com/office/officeart/2005/8/layout/orgChart1"/>
    <dgm:cxn modelId="{07B91D0B-13B6-454E-8DD3-A73E86B9CD36}" srcId="{1479CCDD-D43C-48F1-834D-791BBB946F2A}" destId="{88FA97CD-AD74-4504-8EF7-5547E52D331B}" srcOrd="1" destOrd="0" parTransId="{CE5123E2-322F-40D8-AAC6-8461D9E1DBE9}" sibTransId="{DB0C3092-EA61-4AEE-A9E8-338847E65A22}"/>
    <dgm:cxn modelId="{4882FC0B-4C5C-4651-93F1-52BA01E5E2A4}" type="presOf" srcId="{6DCF304D-E995-465D-ADC1-634EF0CF2422}" destId="{3527DA16-81B6-4841-8734-FDDCD3313C06}" srcOrd="0" destOrd="0" presId="urn:microsoft.com/office/officeart/2005/8/layout/orgChart1"/>
    <dgm:cxn modelId="{BCCB1138-08C6-4E2C-A805-AFB49A1297D9}" type="presOf" srcId="{CE5123E2-322F-40D8-AAC6-8461D9E1DBE9}" destId="{F7FE0C6A-F64F-4E81-9FD2-B0554A884501}" srcOrd="0" destOrd="0" presId="urn:microsoft.com/office/officeart/2005/8/layout/orgChart1"/>
    <dgm:cxn modelId="{9CF2D45F-6785-406F-91D7-D72C5C6090AE}" srcId="{1479CCDD-D43C-48F1-834D-791BBB946F2A}" destId="{2E71F7F5-C510-4EC6-8C60-11688313A391}" srcOrd="0" destOrd="0" parTransId="{62F68D2A-12B9-4D8D-A75E-BDB34BE84EB2}" sibTransId="{00FD9AF8-D90C-427A-B87C-A6274BDF7DDB}"/>
    <dgm:cxn modelId="{6E2CB166-B85F-4124-A99F-4AAFFAF14C82}" type="presOf" srcId="{1479CCDD-D43C-48F1-834D-791BBB946F2A}" destId="{A927F319-D05B-494F-9881-88D4795AEF28}" srcOrd="1" destOrd="0" presId="urn:microsoft.com/office/officeart/2005/8/layout/orgChart1"/>
    <dgm:cxn modelId="{B210EA66-FB51-4AF3-9A45-84E1D4392150}" type="presOf" srcId="{028F62C7-59C2-418B-A11A-D34D3E13CA0C}" destId="{A166E84F-6B63-4C4B-96E3-2607ADC1DE05}" srcOrd="0" destOrd="0" presId="urn:microsoft.com/office/officeart/2005/8/layout/orgChart1"/>
    <dgm:cxn modelId="{D03DA468-D61C-44BB-BA44-07F40DDAB4F5}" srcId="{1479CCDD-D43C-48F1-834D-791BBB946F2A}" destId="{028F62C7-59C2-418B-A11A-D34D3E13CA0C}" srcOrd="2" destOrd="0" parTransId="{6DCF304D-E995-465D-ADC1-634EF0CF2422}" sibTransId="{384ECF70-E4E3-432C-874E-35FFCEDBB1FE}"/>
    <dgm:cxn modelId="{734B5670-A507-4513-9FF8-5A32293550B9}" type="presOf" srcId="{2E71F7F5-C510-4EC6-8C60-11688313A391}" destId="{67066F06-4861-47D0-AACE-BDB07F6BFDEC}" srcOrd="1" destOrd="0" presId="urn:microsoft.com/office/officeart/2005/8/layout/orgChart1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D1B400B4-E518-4D7A-9F55-F1D141B5B2B2}" srcId="{457E750D-D2E2-4722-A304-7D6EF047955C}" destId="{1479CCDD-D43C-48F1-834D-791BBB946F2A}" srcOrd="0" destOrd="0" parTransId="{9BAAA0AC-8F21-4A4F-9331-DA30400AB6E3}" sibTransId="{D5BCE61A-5C89-4950-8AC8-CFF45A86BE01}"/>
    <dgm:cxn modelId="{FCB88DE1-3FFC-4DF7-91C9-59433DF138F2}" type="presOf" srcId="{028F62C7-59C2-418B-A11A-D34D3E13CA0C}" destId="{6DFC7CDC-D1A8-42AB-AEF4-D5CEF45442C3}" srcOrd="1" destOrd="0" presId="urn:microsoft.com/office/officeart/2005/8/layout/orgChart1"/>
    <dgm:cxn modelId="{FFEA35E5-F654-4E4F-97C9-54E63EF357E9}" type="presOf" srcId="{62F68D2A-12B9-4D8D-A75E-BDB34BE84EB2}" destId="{A630565A-656B-449A-B55C-19DD99397AFC}" srcOrd="0" destOrd="0" presId="urn:microsoft.com/office/officeart/2005/8/layout/orgChart1"/>
    <dgm:cxn modelId="{FCD479F2-E748-45FA-9A12-B5263EC91C4F}" type="presOf" srcId="{88FA97CD-AD74-4504-8EF7-5547E52D331B}" destId="{37C753E7-FE3C-4B22-921E-13D7A384D109}" srcOrd="1" destOrd="0" presId="urn:microsoft.com/office/officeart/2005/8/layout/orgChart1"/>
    <dgm:cxn modelId="{E05671F4-C13F-4B84-BB24-BC65E42B394E}" type="presParOf" srcId="{F0A6E128-D4D3-46A8-96B6-C44478DEC716}" destId="{BA55CA19-9B0D-4CC0-942E-D968B5C0DF1F}" srcOrd="0" destOrd="0" presId="urn:microsoft.com/office/officeart/2005/8/layout/orgChart1"/>
    <dgm:cxn modelId="{A3C3D504-74E0-4FC5-B1DE-90788357DF28}" type="presParOf" srcId="{BA55CA19-9B0D-4CC0-942E-D968B5C0DF1F}" destId="{6292745E-4957-45D8-975C-7A41FFC2B145}" srcOrd="0" destOrd="0" presId="urn:microsoft.com/office/officeart/2005/8/layout/orgChart1"/>
    <dgm:cxn modelId="{B13E28E0-876B-4A33-BFE7-FDE2693F3C30}" type="presParOf" srcId="{6292745E-4957-45D8-975C-7A41FFC2B145}" destId="{791A04DA-B52D-4B08-8455-691C7A16C54A}" srcOrd="0" destOrd="0" presId="urn:microsoft.com/office/officeart/2005/8/layout/orgChart1"/>
    <dgm:cxn modelId="{CA11D951-0CE3-41B2-AE53-1913A31F10FE}" type="presParOf" srcId="{6292745E-4957-45D8-975C-7A41FFC2B145}" destId="{A927F319-D05B-494F-9881-88D4795AEF28}" srcOrd="1" destOrd="0" presId="urn:microsoft.com/office/officeart/2005/8/layout/orgChart1"/>
    <dgm:cxn modelId="{FE40B516-7DB6-4924-BC4E-637445692047}" type="presParOf" srcId="{BA55CA19-9B0D-4CC0-942E-D968B5C0DF1F}" destId="{9675B576-6249-44F0-B9E8-457D73B1F4A6}" srcOrd="1" destOrd="0" presId="urn:microsoft.com/office/officeart/2005/8/layout/orgChart1"/>
    <dgm:cxn modelId="{3596BEE7-337E-4505-A03F-AA1BB61E7A66}" type="presParOf" srcId="{9675B576-6249-44F0-B9E8-457D73B1F4A6}" destId="{A630565A-656B-449A-B55C-19DD99397AFC}" srcOrd="0" destOrd="0" presId="urn:microsoft.com/office/officeart/2005/8/layout/orgChart1"/>
    <dgm:cxn modelId="{8AF191F4-F70A-4243-BCAA-997ACAE2DD8C}" type="presParOf" srcId="{9675B576-6249-44F0-B9E8-457D73B1F4A6}" destId="{A21ECA25-9E86-4134-97A4-C8394AD3B5C8}" srcOrd="1" destOrd="0" presId="urn:microsoft.com/office/officeart/2005/8/layout/orgChart1"/>
    <dgm:cxn modelId="{319DDADD-7A42-4A43-BE32-64A444B7D834}" type="presParOf" srcId="{A21ECA25-9E86-4134-97A4-C8394AD3B5C8}" destId="{564BF2FD-F901-4880-8EA2-9ADFC366A62F}" srcOrd="0" destOrd="0" presId="urn:microsoft.com/office/officeart/2005/8/layout/orgChart1"/>
    <dgm:cxn modelId="{9FF078FA-88C4-49C8-AB11-7FF0FBC4434A}" type="presParOf" srcId="{564BF2FD-F901-4880-8EA2-9ADFC366A62F}" destId="{866844CC-BE58-48CD-B264-ECB251B5217C}" srcOrd="0" destOrd="0" presId="urn:microsoft.com/office/officeart/2005/8/layout/orgChart1"/>
    <dgm:cxn modelId="{A1791090-0524-4957-A946-D994F8CE5F8C}" type="presParOf" srcId="{564BF2FD-F901-4880-8EA2-9ADFC366A62F}" destId="{67066F06-4861-47D0-AACE-BDB07F6BFDEC}" srcOrd="1" destOrd="0" presId="urn:microsoft.com/office/officeart/2005/8/layout/orgChart1"/>
    <dgm:cxn modelId="{82C21962-D535-4C07-9487-930FCD12A05E}" type="presParOf" srcId="{A21ECA25-9E86-4134-97A4-C8394AD3B5C8}" destId="{2A0BE1ED-7805-421B-95C8-E9B69BBA0DDD}" srcOrd="1" destOrd="0" presId="urn:microsoft.com/office/officeart/2005/8/layout/orgChart1"/>
    <dgm:cxn modelId="{982226FC-CC17-4F93-898D-6E06DD75C027}" type="presParOf" srcId="{A21ECA25-9E86-4134-97A4-C8394AD3B5C8}" destId="{77EB0D48-10A2-494E-A884-23428AF0A691}" srcOrd="2" destOrd="0" presId="urn:microsoft.com/office/officeart/2005/8/layout/orgChart1"/>
    <dgm:cxn modelId="{4CA3CDA2-4F23-4BF4-A7C5-370D564B1051}" type="presParOf" srcId="{9675B576-6249-44F0-B9E8-457D73B1F4A6}" destId="{F7FE0C6A-F64F-4E81-9FD2-B0554A884501}" srcOrd="2" destOrd="0" presId="urn:microsoft.com/office/officeart/2005/8/layout/orgChart1"/>
    <dgm:cxn modelId="{260B49A4-347E-44A5-B7EB-890EB69539AC}" type="presParOf" srcId="{9675B576-6249-44F0-B9E8-457D73B1F4A6}" destId="{7CB48417-2812-4917-8AB3-6391A0FE973F}" srcOrd="3" destOrd="0" presId="urn:microsoft.com/office/officeart/2005/8/layout/orgChart1"/>
    <dgm:cxn modelId="{E431992B-5AF5-48E3-BF38-AE2A23B85592}" type="presParOf" srcId="{7CB48417-2812-4917-8AB3-6391A0FE973F}" destId="{180046D3-4795-4A32-9223-8FDDF09B16DC}" srcOrd="0" destOrd="0" presId="urn:microsoft.com/office/officeart/2005/8/layout/orgChart1"/>
    <dgm:cxn modelId="{472BA05B-DBEA-4E4D-8C1E-76B3106C305D}" type="presParOf" srcId="{180046D3-4795-4A32-9223-8FDDF09B16DC}" destId="{4728571C-3E08-46AF-A78A-9D15F240369A}" srcOrd="0" destOrd="0" presId="urn:microsoft.com/office/officeart/2005/8/layout/orgChart1"/>
    <dgm:cxn modelId="{0BEE6CD3-FEE5-4564-B329-9596CF9A3B91}" type="presParOf" srcId="{180046D3-4795-4A32-9223-8FDDF09B16DC}" destId="{37C753E7-FE3C-4B22-921E-13D7A384D109}" srcOrd="1" destOrd="0" presId="urn:microsoft.com/office/officeart/2005/8/layout/orgChart1"/>
    <dgm:cxn modelId="{52EAF0EF-42C6-4BA6-935E-5748FDC10AFA}" type="presParOf" srcId="{7CB48417-2812-4917-8AB3-6391A0FE973F}" destId="{5B91E63C-8166-452E-9562-2B25B214863B}" srcOrd="1" destOrd="0" presId="urn:microsoft.com/office/officeart/2005/8/layout/orgChart1"/>
    <dgm:cxn modelId="{8E7A8641-E8E1-42F6-A49A-B2A31363BA31}" type="presParOf" srcId="{7CB48417-2812-4917-8AB3-6391A0FE973F}" destId="{92C4BABC-E965-4C2A-B556-7A0829CE3327}" srcOrd="2" destOrd="0" presId="urn:microsoft.com/office/officeart/2005/8/layout/orgChart1"/>
    <dgm:cxn modelId="{26FC2A44-07E8-4F0E-9B3F-43D855B9B67D}" type="presParOf" srcId="{9675B576-6249-44F0-B9E8-457D73B1F4A6}" destId="{3527DA16-81B6-4841-8734-FDDCD3313C06}" srcOrd="4" destOrd="0" presId="urn:microsoft.com/office/officeart/2005/8/layout/orgChart1"/>
    <dgm:cxn modelId="{6442A88D-4A62-4E6D-AFAE-45886A399D63}" type="presParOf" srcId="{9675B576-6249-44F0-B9E8-457D73B1F4A6}" destId="{4530A986-1ACA-462E-B3EB-1573490FCE9C}" srcOrd="5" destOrd="0" presId="urn:microsoft.com/office/officeart/2005/8/layout/orgChart1"/>
    <dgm:cxn modelId="{1E22449C-100C-415B-99CC-A75EFC1BAF57}" type="presParOf" srcId="{4530A986-1ACA-462E-B3EB-1573490FCE9C}" destId="{110FC34D-C025-48E8-9BD6-0255BE844AFE}" srcOrd="0" destOrd="0" presId="urn:microsoft.com/office/officeart/2005/8/layout/orgChart1"/>
    <dgm:cxn modelId="{1C765D86-3FE8-4E3B-BC35-5C86ECDD825F}" type="presParOf" srcId="{110FC34D-C025-48E8-9BD6-0255BE844AFE}" destId="{A166E84F-6B63-4C4B-96E3-2607ADC1DE05}" srcOrd="0" destOrd="0" presId="urn:microsoft.com/office/officeart/2005/8/layout/orgChart1"/>
    <dgm:cxn modelId="{3B6CA15E-1C63-4B11-B2B8-460C3F766E26}" type="presParOf" srcId="{110FC34D-C025-48E8-9BD6-0255BE844AFE}" destId="{6DFC7CDC-D1A8-42AB-AEF4-D5CEF45442C3}" srcOrd="1" destOrd="0" presId="urn:microsoft.com/office/officeart/2005/8/layout/orgChart1"/>
    <dgm:cxn modelId="{7D672A2F-29D5-4D72-B881-F18863C035B1}" type="presParOf" srcId="{4530A986-1ACA-462E-B3EB-1573490FCE9C}" destId="{FB461FA6-B80C-4C19-BC6C-087B6F8D058F}" srcOrd="1" destOrd="0" presId="urn:microsoft.com/office/officeart/2005/8/layout/orgChart1"/>
    <dgm:cxn modelId="{487FFA96-336E-4100-A973-B8CB609AB23E}" type="presParOf" srcId="{4530A986-1ACA-462E-B3EB-1573490FCE9C}" destId="{FE3FB897-317B-40D4-994F-428841DAE714}" srcOrd="2" destOrd="0" presId="urn:microsoft.com/office/officeart/2005/8/layout/orgChart1"/>
    <dgm:cxn modelId="{2E115AC8-380A-4D72-9677-511C1A61FBC3}" type="presParOf" srcId="{BA55CA19-9B0D-4CC0-942E-D968B5C0DF1F}" destId="{80FD5496-9435-49AB-A2DC-0D27E1A7D68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en-GB"/>
        </a:p>
      </dgm:t>
    </dgm:pt>
    <dgm:pt modelId="{3A45E415-F056-43A2-8957-57F4C074B073}">
      <dgm:prSet phldrT="[Text]" phldr="0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Victor Nene</a:t>
          </a:r>
        </a:p>
        <a:p>
          <a:r>
            <a:rPr lang="en-GB" sz="1100" b="1">
              <a:solidFill>
                <a:schemeClr val="tx1"/>
              </a:solidFill>
            </a:rPr>
            <a:t>Head of Service</a:t>
          </a:r>
        </a:p>
        <a:p>
          <a:r>
            <a:rPr lang="en-GB" sz="1100" b="0">
              <a:solidFill>
                <a:schemeClr val="tx1"/>
              </a:solidFill>
            </a:rPr>
            <a:t>Quality &amp; Improvement</a:t>
          </a:r>
        </a:p>
      </dgm:t>
    </dgm:pt>
    <dgm:pt modelId="{4F273F36-7213-42AB-8CE9-FD35A68E7563}" type="parTrans" cxnId="{E3133097-A6D0-438A-8C10-F3F0D74267E8}">
      <dgm:prSet/>
      <dgm:spPr/>
      <dgm:t>
        <a:bodyPr/>
        <a:lstStyle/>
        <a:p>
          <a:endParaRPr lang="en-GB" sz="1200"/>
        </a:p>
      </dgm:t>
    </dgm:pt>
    <dgm:pt modelId="{F05AB54B-BA11-4BB2-8DCA-E7D965BEEF5D}" type="sibTrans" cxnId="{E3133097-A6D0-438A-8C10-F3F0D74267E8}">
      <dgm:prSet/>
      <dgm:spPr/>
      <dgm:t>
        <a:bodyPr/>
        <a:lstStyle/>
        <a:p>
          <a:endParaRPr lang="en-GB" sz="1200"/>
        </a:p>
      </dgm:t>
    </dgm:pt>
    <dgm:pt modelId="{838CF09E-15DF-4513-AC18-78024703CD27}">
      <dgm:prSet phldrT="[Text]" phldr="0"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Service Manager (Vacant)</a:t>
          </a:r>
        </a:p>
        <a:p>
          <a:r>
            <a:rPr lang="en-GB" sz="1100" b="1">
              <a:solidFill>
                <a:schemeClr val="tx1"/>
              </a:solidFill>
            </a:rPr>
            <a:t>Quality and Assurance</a:t>
          </a:r>
        </a:p>
      </dgm:t>
    </dgm:pt>
    <dgm:pt modelId="{71C61C00-7311-4D8D-8114-D4E52C07001A}" type="parTrans" cxnId="{D5D0E66B-B034-4BDD-B8D0-1767F6AFF1FC}">
      <dgm:prSet/>
      <dgm:spPr/>
      <dgm:t>
        <a:bodyPr/>
        <a:lstStyle/>
        <a:p>
          <a:endParaRPr lang="en-GB" sz="1200"/>
        </a:p>
      </dgm:t>
    </dgm:pt>
    <dgm:pt modelId="{3D6C1281-EEC4-43A9-A43F-96CF7BC93C6A}" type="sibTrans" cxnId="{D5D0E66B-B034-4BDD-B8D0-1767F6AFF1FC}">
      <dgm:prSet/>
      <dgm:spPr/>
      <dgm:t>
        <a:bodyPr/>
        <a:lstStyle/>
        <a:p>
          <a:endParaRPr lang="en-GB" sz="1200"/>
        </a:p>
      </dgm:t>
    </dgm:pt>
    <dgm:pt modelId="{1479CCDD-D43C-48F1-834D-791BBB946F2A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Mary Francis</a:t>
          </a:r>
        </a:p>
        <a:p>
          <a:r>
            <a:rPr lang="en-GB" sz="1100" b="1">
              <a:solidFill>
                <a:schemeClr val="tx1"/>
              </a:solidFill>
            </a:rPr>
            <a:t>Service Manager</a:t>
          </a:r>
        </a:p>
        <a:p>
          <a:r>
            <a:rPr lang="en-GB" sz="1100" b="1">
              <a:solidFill>
                <a:schemeClr val="tx1"/>
              </a:solidFill>
            </a:rPr>
            <a:t>Principal Social Worker</a:t>
          </a:r>
        </a:p>
      </dgm:t>
    </dgm:pt>
    <dgm:pt modelId="{9BAAA0AC-8F21-4A4F-9331-DA30400AB6E3}" type="parTrans" cxnId="{D1B400B4-E518-4D7A-9F55-F1D141B5B2B2}">
      <dgm:prSet/>
      <dgm:spPr/>
      <dgm:t>
        <a:bodyPr/>
        <a:lstStyle/>
        <a:p>
          <a:endParaRPr lang="en-GB" sz="1200"/>
        </a:p>
      </dgm:t>
    </dgm:pt>
    <dgm:pt modelId="{D5BCE61A-5C89-4950-8AC8-CFF45A86BE01}" type="sibTrans" cxnId="{D1B400B4-E518-4D7A-9F55-F1D141B5B2B2}">
      <dgm:prSet/>
      <dgm:spPr/>
      <dgm:t>
        <a:bodyPr/>
        <a:lstStyle/>
        <a:p>
          <a:endParaRPr lang="en-GB" sz="1200"/>
        </a:p>
      </dgm:t>
    </dgm:pt>
    <dgm:pt modelId="{028F62C7-59C2-418B-A11A-D34D3E13CA0C}">
      <dgm:prSet custT="1"/>
      <dgm:spPr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r>
            <a:rPr lang="en-GB" sz="1100" b="1" kern="1200">
              <a:solidFill>
                <a:schemeClr val="tx1"/>
              </a:solidFill>
            </a:rPr>
            <a:t>Anita Harris/Manisha Carsane</a:t>
          </a:r>
        </a:p>
        <a:p>
          <a:r>
            <a:rPr lang="en-GB" sz="1100" b="0" kern="1200">
              <a:solidFill>
                <a:schemeClr val="tx1"/>
              </a:solidFill>
            </a:rPr>
            <a:t>Skills Academy</a:t>
          </a:r>
        </a:p>
      </dgm:t>
    </dgm:pt>
    <dgm:pt modelId="{6DCF304D-E995-465D-ADC1-634EF0CF2422}" type="parTrans" cxnId="{D03DA468-D61C-44BB-BA44-07F40DDAB4F5}">
      <dgm:prSet/>
      <dgm:spPr/>
      <dgm:t>
        <a:bodyPr/>
        <a:lstStyle/>
        <a:p>
          <a:endParaRPr lang="en-GB" sz="1200"/>
        </a:p>
      </dgm:t>
    </dgm:pt>
    <dgm:pt modelId="{384ECF70-E4E3-432C-874E-35FFCEDBB1FE}" type="sibTrans" cxnId="{D03DA468-D61C-44BB-BA44-07F40DDAB4F5}">
      <dgm:prSet/>
      <dgm:spPr/>
      <dgm:t>
        <a:bodyPr/>
        <a:lstStyle/>
        <a:p>
          <a:endParaRPr lang="en-GB" sz="1200"/>
        </a:p>
      </dgm:t>
    </dgm:pt>
    <dgm:pt modelId="{88FA97CD-AD74-4504-8EF7-5547E52D331B}">
      <dgm:prSet custT="1"/>
      <dgm:spPr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r>
            <a:rPr lang="en-GB" sz="1100" b="1">
              <a:solidFill>
                <a:schemeClr val="tx1"/>
              </a:solidFill>
            </a:rPr>
            <a:t>Beverley Alli</a:t>
          </a:r>
        </a:p>
        <a:p>
          <a:r>
            <a:rPr lang="en-GB" sz="1100" b="0">
              <a:solidFill>
                <a:schemeClr val="tx1"/>
              </a:solidFill>
            </a:rPr>
            <a:t>Practice Development Lead</a:t>
          </a:r>
        </a:p>
      </dgm:t>
    </dgm:pt>
    <dgm:pt modelId="{CE5123E2-322F-40D8-AAC6-8461D9E1DBE9}" type="parTrans" cxnId="{07B91D0B-13B6-454E-8DD3-A73E86B9CD36}">
      <dgm:prSet/>
      <dgm:spPr/>
      <dgm:t>
        <a:bodyPr/>
        <a:lstStyle/>
        <a:p>
          <a:endParaRPr lang="en-GB" sz="1200"/>
        </a:p>
      </dgm:t>
    </dgm:pt>
    <dgm:pt modelId="{DB0C3092-EA61-4AEE-A9E8-338847E65A22}" type="sibTrans" cxnId="{07B91D0B-13B6-454E-8DD3-A73E86B9CD36}">
      <dgm:prSet/>
      <dgm:spPr/>
      <dgm:t>
        <a:bodyPr/>
        <a:lstStyle/>
        <a:p>
          <a:endParaRPr lang="en-GB" sz="1200"/>
        </a:p>
      </dgm:t>
    </dgm:pt>
    <dgm:pt modelId="{2E71F7F5-C510-4EC6-8C60-11688313A391}">
      <dgm:prSet custT="1"/>
      <dgm:spPr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buNone/>
          </a:pPr>
          <a:r>
            <a:rPr lang="en-GB" sz="1100" b="1" kern="1200">
              <a:solidFill>
                <a:prstClr val="black"/>
              </a:solidFill>
              <a:latin typeface="+mj-lt"/>
              <a:ea typeface="+mn-ea"/>
              <a:cs typeface="+mn-cs"/>
            </a:rPr>
            <a:t>Johnson Vadakoppula</a:t>
          </a:r>
        </a:p>
        <a:p>
          <a:pPr>
            <a:buNone/>
          </a:pPr>
          <a:r>
            <a:rPr lang="en-GB" sz="1100" b="0" kern="1200">
              <a:solidFill>
                <a:prstClr val="black"/>
              </a:solidFill>
              <a:latin typeface="+mj-lt"/>
              <a:ea typeface="+mn-ea"/>
              <a:cs typeface="+mn-cs"/>
            </a:rPr>
            <a:t>Workforce Development Lead</a:t>
          </a:r>
          <a:endParaRPr lang="en-GB" sz="1100" b="1" kern="1200">
            <a:solidFill>
              <a:schemeClr val="tx1"/>
            </a:solidFill>
          </a:endParaRPr>
        </a:p>
      </dgm:t>
    </dgm:pt>
    <dgm:pt modelId="{62F68D2A-12B9-4D8D-A75E-BDB34BE84EB2}" type="parTrans" cxnId="{9CF2D45F-6785-406F-91D7-D72C5C6090AE}">
      <dgm:prSet/>
      <dgm:spPr/>
      <dgm:t>
        <a:bodyPr/>
        <a:lstStyle/>
        <a:p>
          <a:endParaRPr lang="en-GB" sz="1200"/>
        </a:p>
      </dgm:t>
    </dgm:pt>
    <dgm:pt modelId="{00FD9AF8-D90C-427A-B87C-A6274BDF7DDB}" type="sibTrans" cxnId="{9CF2D45F-6785-406F-91D7-D72C5C6090AE}">
      <dgm:prSet/>
      <dgm:spPr/>
      <dgm:t>
        <a:bodyPr/>
        <a:lstStyle/>
        <a:p>
          <a:endParaRPr lang="en-GB" sz="1200"/>
        </a:p>
      </dgm:t>
    </dgm:pt>
    <dgm:pt modelId="{1E7F0098-E2FA-4FF3-B6E0-5889ED36FE80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Eleanor Maxwell</a:t>
          </a:r>
        </a:p>
        <a:p>
          <a:r>
            <a:rPr lang="en-GB" sz="1100" b="0">
              <a:solidFill>
                <a:schemeClr val="tx1"/>
              </a:solidFill>
            </a:rPr>
            <a:t>BCF</a:t>
          </a:r>
        </a:p>
      </dgm:t>
    </dgm:pt>
    <dgm:pt modelId="{3D7B4925-9146-43B7-AE1E-2CA83C72137B}" type="parTrans" cxnId="{2E7BEFBB-8CF2-4EF7-B85D-BAE5F4054AE6}">
      <dgm:prSet/>
      <dgm:spPr/>
      <dgm:t>
        <a:bodyPr/>
        <a:lstStyle/>
        <a:p>
          <a:endParaRPr lang="en-GB" sz="1200"/>
        </a:p>
      </dgm:t>
    </dgm:pt>
    <dgm:pt modelId="{FE93069C-6AA0-4968-84D5-2AAB4414D4D6}" type="sibTrans" cxnId="{2E7BEFBB-8CF2-4EF7-B85D-BAE5F4054AE6}">
      <dgm:prSet/>
      <dgm:spPr/>
      <dgm:t>
        <a:bodyPr/>
        <a:lstStyle/>
        <a:p>
          <a:endParaRPr lang="en-GB" sz="1200"/>
        </a:p>
      </dgm:t>
    </dgm:pt>
    <dgm:pt modelId="{206AE3DD-22FD-4A30-BCD7-D2005E23921E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Rita Parmar</a:t>
          </a:r>
          <a:endParaRPr lang="en-GB" sz="1100" b="1">
            <a:solidFill>
              <a:schemeClr val="tx1"/>
            </a:solidFill>
            <a:latin typeface="+mj-lt"/>
          </a:endParaRPr>
        </a:p>
        <a:p>
          <a:r>
            <a:rPr lang="en-GB" sz="1100" b="0">
              <a:solidFill>
                <a:schemeClr val="tx1"/>
              </a:solidFill>
              <a:latin typeface="+mj-lt"/>
            </a:rPr>
            <a:t>Business Analyst</a:t>
          </a:r>
        </a:p>
        <a:p>
          <a:r>
            <a:rPr lang="en-GB" sz="1100" b="0">
              <a:solidFill>
                <a:schemeClr val="tx1"/>
              </a:solidFill>
            </a:rPr>
            <a:t>Mosaic</a:t>
          </a:r>
        </a:p>
      </dgm:t>
    </dgm:pt>
    <dgm:pt modelId="{761A0468-235D-4D66-A4CE-88569D339F20}" type="parTrans" cxnId="{B1D98E99-05D2-40A5-8512-BBFB9F797119}">
      <dgm:prSet/>
      <dgm:spPr/>
      <dgm:t>
        <a:bodyPr/>
        <a:lstStyle/>
        <a:p>
          <a:endParaRPr lang="en-GB" sz="1200"/>
        </a:p>
      </dgm:t>
    </dgm:pt>
    <dgm:pt modelId="{E19A7D04-1D2F-49AE-BFCB-3495D90AF30E}" type="sibTrans" cxnId="{B1D98E99-05D2-40A5-8512-BBFB9F797119}">
      <dgm:prSet/>
      <dgm:spPr/>
      <dgm:t>
        <a:bodyPr/>
        <a:lstStyle/>
        <a:p>
          <a:endParaRPr lang="en-GB" sz="1200"/>
        </a:p>
      </dgm:t>
    </dgm:pt>
    <dgm:pt modelId="{5CD62C4A-B51B-4BDA-B6A8-2B0CB237018A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j-lt"/>
            </a:rPr>
            <a:t>Harmeet Oberoi (Locum)</a:t>
          </a:r>
        </a:p>
        <a:p>
          <a:r>
            <a:rPr lang="en-GB" sz="1100" b="0">
              <a:solidFill>
                <a:schemeClr val="tx1"/>
              </a:solidFill>
              <a:latin typeface="+mj-lt"/>
            </a:rPr>
            <a:t>Customer Response Officer (Complaints)</a:t>
          </a:r>
          <a:endParaRPr lang="en-GB" sz="1100" b="1">
            <a:solidFill>
              <a:schemeClr val="tx1"/>
            </a:solidFill>
          </a:endParaRPr>
        </a:p>
      </dgm:t>
    </dgm:pt>
    <dgm:pt modelId="{73F3FCEA-C72A-4227-986A-72F6983341E6}" type="parTrans" cxnId="{5301588A-1C8F-43BC-8160-5DC8D9028C89}">
      <dgm:prSet/>
      <dgm:spPr/>
      <dgm:t>
        <a:bodyPr/>
        <a:lstStyle/>
        <a:p>
          <a:endParaRPr lang="en-GB" sz="1200"/>
        </a:p>
      </dgm:t>
    </dgm:pt>
    <dgm:pt modelId="{81A72351-A628-4F17-A3F5-147C2205684A}" type="sibTrans" cxnId="{5301588A-1C8F-43BC-8160-5DC8D9028C89}">
      <dgm:prSet/>
      <dgm:spPr/>
      <dgm:t>
        <a:bodyPr/>
        <a:lstStyle/>
        <a:p>
          <a:endParaRPr lang="en-GB" sz="1200"/>
        </a:p>
      </dgm:t>
    </dgm:pt>
    <dgm:pt modelId="{9BA945F5-F0F2-416D-8B6E-9F0DD57241BB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Kamila Quraishi</a:t>
          </a:r>
        </a:p>
        <a:p>
          <a:r>
            <a:rPr lang="en-GB" sz="1100" b="0">
              <a:solidFill>
                <a:schemeClr val="tx1"/>
              </a:solidFill>
              <a:latin typeface="+mn-lt"/>
            </a:rPr>
            <a:t> Service Improvement</a:t>
          </a:r>
          <a:endParaRPr lang="en-GB" sz="1100" b="0">
            <a:solidFill>
              <a:schemeClr val="tx1"/>
            </a:solidFill>
          </a:endParaRPr>
        </a:p>
      </dgm:t>
    </dgm:pt>
    <dgm:pt modelId="{5A466545-FF31-418A-8DF7-F05B17542012}" type="parTrans" cxnId="{DB8D7AE3-2CA3-4BFF-AF29-17F99564BDB7}">
      <dgm:prSet/>
      <dgm:spPr/>
      <dgm:t>
        <a:bodyPr/>
        <a:lstStyle/>
        <a:p>
          <a:endParaRPr lang="en-GB" sz="1200"/>
        </a:p>
      </dgm:t>
    </dgm:pt>
    <dgm:pt modelId="{8E38D25E-0824-40C6-8991-2CDD2B035D65}" type="sibTrans" cxnId="{DB8D7AE3-2CA3-4BFF-AF29-17F99564BDB7}">
      <dgm:prSet/>
      <dgm:spPr/>
      <dgm:t>
        <a:bodyPr/>
        <a:lstStyle/>
        <a:p>
          <a:endParaRPr lang="en-GB" sz="1200"/>
        </a:p>
      </dgm:t>
    </dgm:pt>
    <dgm:pt modelId="{65F908FC-5CF5-479B-962B-107DBA76CD5B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 kern="1200">
              <a:solidFill>
                <a:schemeClr val="tx1"/>
              </a:solidFill>
            </a:rPr>
            <a:t>Duc Tran</a:t>
          </a:r>
        </a:p>
        <a:p>
          <a:r>
            <a:rPr lang="en-GB" sz="1100" b="1" kern="1200">
              <a:solidFill>
                <a:schemeClr val="tx1"/>
              </a:solidFill>
            </a:rPr>
            <a:t>Transformation </a:t>
          </a: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Officer</a:t>
          </a:r>
        </a:p>
      </dgm:t>
    </dgm:pt>
    <dgm:pt modelId="{4EF33C79-6654-48C8-8FD2-1005F967B19A}" type="parTrans" cxnId="{5BE767C0-E469-4A2D-91AB-BDF95843B128}">
      <dgm:prSet/>
      <dgm:spPr/>
      <dgm:t>
        <a:bodyPr/>
        <a:lstStyle/>
        <a:p>
          <a:endParaRPr lang="en-GB" sz="1200"/>
        </a:p>
      </dgm:t>
    </dgm:pt>
    <dgm:pt modelId="{57ACD7FE-DA9E-43DA-82F8-8F602132B22C}" type="sibTrans" cxnId="{5BE767C0-E469-4A2D-91AB-BDF95843B128}">
      <dgm:prSet/>
      <dgm:spPr/>
      <dgm:t>
        <a:bodyPr/>
        <a:lstStyle/>
        <a:p>
          <a:endParaRPr lang="en-GB" sz="1200"/>
        </a:p>
      </dgm:t>
    </dgm:pt>
    <dgm:pt modelId="{C144B87C-AC0D-4150-A815-91F92C11BB6E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  <a:latin typeface="+mn-lt"/>
            </a:rPr>
            <a:t>Daniella Harnett</a:t>
          </a:r>
        </a:p>
        <a:p>
          <a:r>
            <a:rPr lang="en-GB" sz="1100" b="0">
              <a:solidFill>
                <a:schemeClr val="tx1"/>
              </a:solidFill>
              <a:latin typeface="+mn-lt"/>
            </a:rPr>
            <a:t>Co-Production Lead (Customers)</a:t>
          </a:r>
        </a:p>
      </dgm:t>
    </dgm:pt>
    <dgm:pt modelId="{20061872-F6C3-48A6-BC8F-33B5FDF48A57}" type="parTrans" cxnId="{63FFDC0E-EA08-4C7D-A968-147811A252D4}">
      <dgm:prSet/>
      <dgm:spPr/>
      <dgm:t>
        <a:bodyPr/>
        <a:lstStyle/>
        <a:p>
          <a:endParaRPr lang="en-GB" sz="1200"/>
        </a:p>
      </dgm:t>
    </dgm:pt>
    <dgm:pt modelId="{AF8F8110-46FA-4A0C-99AE-05742D2C0981}" type="sibTrans" cxnId="{63FFDC0E-EA08-4C7D-A968-147811A252D4}">
      <dgm:prSet/>
      <dgm:spPr/>
      <dgm:t>
        <a:bodyPr/>
        <a:lstStyle/>
        <a:p>
          <a:endParaRPr lang="en-GB" sz="1200"/>
        </a:p>
      </dgm:t>
    </dgm:pt>
    <dgm:pt modelId="{9C9C1029-2EC2-4359-B16B-5290AF393024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Holly Judge</a:t>
          </a:r>
        </a:p>
        <a:p>
          <a:r>
            <a:rPr lang="en-GB" sz="1100" b="0">
              <a:solidFill>
                <a:schemeClr val="tx1"/>
              </a:solidFill>
            </a:rPr>
            <a:t>Project Officer</a:t>
          </a:r>
        </a:p>
        <a:p>
          <a:r>
            <a:rPr lang="en-GB" sz="1100" b="0">
              <a:solidFill>
                <a:schemeClr val="tx1"/>
              </a:solidFill>
            </a:rPr>
            <a:t>Projects</a:t>
          </a:r>
        </a:p>
      </dgm:t>
    </dgm:pt>
    <dgm:pt modelId="{F9BAFEF2-DA68-4A0D-B6E2-93F11855DED7}" type="parTrans" cxnId="{F898425C-FD0B-48E1-BBEA-BD26AFD7785D}">
      <dgm:prSet/>
      <dgm:spPr/>
      <dgm:t>
        <a:bodyPr/>
        <a:lstStyle/>
        <a:p>
          <a:endParaRPr lang="en-GB" sz="1200"/>
        </a:p>
      </dgm:t>
    </dgm:pt>
    <dgm:pt modelId="{DA3C2523-3B91-47A3-8A0F-F1B5991E8609}" type="sibTrans" cxnId="{F898425C-FD0B-48E1-BBEA-BD26AFD7785D}">
      <dgm:prSet/>
      <dgm:spPr/>
      <dgm:t>
        <a:bodyPr/>
        <a:lstStyle/>
        <a:p>
          <a:endParaRPr lang="en-GB" sz="1200"/>
        </a:p>
      </dgm:t>
    </dgm:pt>
    <dgm:pt modelId="{C02F5BE3-7AD8-4B6A-9749-0DFB8DA925B7}">
      <dgm:prSet custT="1"/>
      <dgm:spPr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Sabrina McKellar (Secondment)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Co-Production Lead (Carers)</a:t>
          </a:r>
        </a:p>
      </dgm:t>
    </dgm:pt>
    <dgm:pt modelId="{827ED718-5AB4-46AA-AE3A-18B5DBDD2AD2}" type="parTrans" cxnId="{DF27E99F-AFBD-4877-AA6F-ECC58E64F337}">
      <dgm:prSet/>
      <dgm:spPr/>
      <dgm:t>
        <a:bodyPr/>
        <a:lstStyle/>
        <a:p>
          <a:endParaRPr lang="en-GB"/>
        </a:p>
      </dgm:t>
    </dgm:pt>
    <dgm:pt modelId="{60CB7E4F-5148-4276-9482-04129B04CE5D}" type="sibTrans" cxnId="{DF27E99F-AFBD-4877-AA6F-ECC58E64F337}">
      <dgm:prSet/>
      <dgm:spPr/>
      <dgm:t>
        <a:bodyPr/>
        <a:lstStyle/>
        <a:p>
          <a:endParaRPr lang="en-GB"/>
        </a:p>
      </dgm:t>
    </dgm:pt>
    <dgm:pt modelId="{C239264D-609D-4CD3-9839-93E7B06874A0}">
      <dgm:prSet phldrT="[Text]" phldr="0" custT="1"/>
      <dgm:spPr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Urvashi Avulamanda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Team Manager 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Performance</a:t>
          </a:r>
        </a:p>
      </dgm:t>
    </dgm:pt>
    <dgm:pt modelId="{25F02398-B160-4B84-A749-355B18C1D142}" type="parTrans" cxnId="{0627B118-03DD-41DF-8A13-7A5BEE23F6EB}">
      <dgm:prSet/>
      <dgm:spPr/>
      <dgm:t>
        <a:bodyPr/>
        <a:lstStyle/>
        <a:p>
          <a:endParaRPr lang="en-GB"/>
        </a:p>
      </dgm:t>
    </dgm:pt>
    <dgm:pt modelId="{8FF84DF0-658B-440A-ACF7-5A44FFAA8754}" type="sibTrans" cxnId="{0627B118-03DD-41DF-8A13-7A5BEE23F6EB}">
      <dgm:prSet/>
      <dgm:spPr/>
      <dgm:t>
        <a:bodyPr/>
        <a:lstStyle/>
        <a:p>
          <a:endParaRPr lang="en-GB"/>
        </a:p>
      </dgm:t>
    </dgm:pt>
    <dgm:pt modelId="{19A192E3-D1A9-4E54-8250-AFF85671D371}">
      <dgm:prSet custT="1"/>
      <dgm:spPr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Vacant</a:t>
          </a:r>
        </a:p>
        <a:p>
          <a:r>
            <a:rPr lang="en-GB" sz="1100" b="0">
              <a:solidFill>
                <a:schemeClr val="tx1"/>
              </a:solidFill>
            </a:rPr>
            <a:t>Practice Development Lead</a:t>
          </a:r>
        </a:p>
      </dgm:t>
    </dgm:pt>
    <dgm:pt modelId="{17825E50-47D2-47AF-A773-EEBCCF31A070}" type="parTrans" cxnId="{F2D4FE93-5443-4C7C-AA4D-683ECB13FA51}">
      <dgm:prSet/>
      <dgm:spPr/>
      <dgm:t>
        <a:bodyPr/>
        <a:lstStyle/>
        <a:p>
          <a:endParaRPr lang="en-GB"/>
        </a:p>
      </dgm:t>
    </dgm:pt>
    <dgm:pt modelId="{25C37D0B-1DD8-4526-926B-00F4E83F4400}" type="sibTrans" cxnId="{F2D4FE93-5443-4C7C-AA4D-683ECB13FA51}">
      <dgm:prSet/>
      <dgm:spPr/>
      <dgm:t>
        <a:bodyPr/>
        <a:lstStyle/>
        <a:p>
          <a:endParaRPr lang="en-GB"/>
        </a:p>
      </dgm:t>
    </dgm:pt>
    <dgm:pt modelId="{CED0A135-C89B-46D0-BE80-0E9F5D7B01D0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1">
              <a:solidFill>
                <a:schemeClr val="tx1"/>
              </a:solidFill>
            </a:rPr>
            <a:t>Chioma Maduekwe</a:t>
          </a:r>
        </a:p>
        <a:p>
          <a:r>
            <a:rPr lang="en-GB" sz="1100" b="0">
              <a:solidFill>
                <a:schemeClr val="tx1"/>
              </a:solidFill>
            </a:rPr>
            <a:t>Project Officer</a:t>
          </a:r>
        </a:p>
        <a:p>
          <a:r>
            <a:rPr lang="en-GB" sz="1100" b="0">
              <a:solidFill>
                <a:schemeClr val="tx1"/>
              </a:solidFill>
            </a:rPr>
            <a:t>Projects</a:t>
          </a:r>
        </a:p>
      </dgm:t>
    </dgm:pt>
    <dgm:pt modelId="{8BB6E04B-D9EF-46BB-B97D-8FCEF5436138}" type="parTrans" cxnId="{798BCD4A-7755-4E71-9605-9825F2175D7C}">
      <dgm:prSet/>
      <dgm:spPr/>
      <dgm:t>
        <a:bodyPr/>
        <a:lstStyle/>
        <a:p>
          <a:endParaRPr lang="en-GB"/>
        </a:p>
      </dgm:t>
    </dgm:pt>
    <dgm:pt modelId="{EFF92DBE-8A64-4546-81C9-3CC984EB02D4}" type="sibTrans" cxnId="{798BCD4A-7755-4E71-9605-9825F2175D7C}">
      <dgm:prSet/>
      <dgm:spPr/>
      <dgm:t>
        <a:bodyPr/>
        <a:lstStyle/>
        <a:p>
          <a:endParaRPr lang="en-GB"/>
        </a:p>
      </dgm:t>
    </dgm:pt>
    <dgm:pt modelId="{165AB5B9-E678-42D5-864D-07EBBD3A740C}">
      <dgm:prSet phldrT="[Text]" phldr="0" custT="1"/>
      <dgm:spPr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Brenda Kaloo (Locum)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Business Analyst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ASC Operations</a:t>
          </a:r>
        </a:p>
      </dgm:t>
    </dgm:pt>
    <dgm:pt modelId="{0CA8E836-F68C-4766-89FB-9A88E10194E3}" type="parTrans" cxnId="{5B472E2D-80E0-4F6A-9A8F-DFB642EE197C}">
      <dgm:prSet/>
      <dgm:spPr/>
      <dgm:t>
        <a:bodyPr/>
        <a:lstStyle/>
        <a:p>
          <a:endParaRPr lang="en-GB"/>
        </a:p>
      </dgm:t>
    </dgm:pt>
    <dgm:pt modelId="{3EF802C9-5140-4943-B8BA-7D4C4AE5E2F9}" type="sibTrans" cxnId="{5B472E2D-80E0-4F6A-9A8F-DFB642EE197C}">
      <dgm:prSet/>
      <dgm:spPr/>
      <dgm:t>
        <a:bodyPr/>
        <a:lstStyle/>
        <a:p>
          <a:endParaRPr lang="en-GB"/>
        </a:p>
      </dgm:t>
    </dgm:pt>
    <dgm:pt modelId="{16596777-B702-40DB-A3B5-E814FB935602}">
      <dgm:prSet custT="1"/>
      <dgm:spPr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 spcFirstLastPara="0" vert="horz" wrap="square" lIns="6985" tIns="6985" rIns="6985" bIns="6985" numCol="1" spcCol="1270" anchor="ctr" anchorCtr="0"/>
        <a:lstStyle/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Natasha Vidal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Co-Production Lead (Autism)</a:t>
          </a:r>
        </a:p>
      </dgm:t>
    </dgm:pt>
    <dgm:pt modelId="{A9B76524-2D40-4CA1-875C-06CD01257117}" type="parTrans" cxnId="{3B5A6DD0-8CB3-474C-9CD8-E388EDAED638}">
      <dgm:prSet/>
      <dgm:spPr/>
      <dgm:t>
        <a:bodyPr/>
        <a:lstStyle/>
        <a:p>
          <a:endParaRPr lang="en-GB"/>
        </a:p>
      </dgm:t>
    </dgm:pt>
    <dgm:pt modelId="{89436474-56CA-472F-BB56-48BF21355D9E}" type="sibTrans" cxnId="{3B5A6DD0-8CB3-474C-9CD8-E388EDAED638}">
      <dgm:prSet/>
      <dgm:spPr/>
      <dgm:t>
        <a:bodyPr/>
        <a:lstStyle/>
        <a:p>
          <a:endParaRPr lang="en-GB"/>
        </a:p>
      </dgm:t>
    </dgm:pt>
    <dgm:pt modelId="{DF9DD743-B471-47C5-83EE-22ABDEDC8ED7}">
      <dgm:prSet custT="1"/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100" b="0">
              <a:solidFill>
                <a:schemeClr val="tx1"/>
              </a:solidFill>
            </a:rPr>
            <a:t>Strategic Safeguarding</a:t>
          </a:r>
        </a:p>
      </dgm:t>
    </dgm:pt>
    <dgm:pt modelId="{C6B54BD9-DEB5-477A-B286-F0A09ED27CF4}" type="parTrans" cxnId="{98995970-9335-4D0D-A204-98FDB161A7ED}">
      <dgm:prSet/>
      <dgm:spPr/>
    </dgm:pt>
    <dgm:pt modelId="{27E714D5-46DA-4F5A-84CC-9280BA7F7683}" type="sibTrans" cxnId="{98995970-9335-4D0D-A204-98FDB161A7ED}">
      <dgm:prSet/>
      <dgm:spPr/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FCF606-1567-43CB-AE49-AB2F6500A8EF}" type="pres">
      <dgm:prSet presAssocID="{3A45E415-F056-43A2-8957-57F4C074B073}" presName="hierRoot1" presStyleCnt="0">
        <dgm:presLayoutVars>
          <dgm:hierBranch val="init"/>
        </dgm:presLayoutVars>
      </dgm:prSet>
      <dgm:spPr/>
    </dgm:pt>
    <dgm:pt modelId="{2E94FC04-23C9-4085-8193-B218DC0DB784}" type="pres">
      <dgm:prSet presAssocID="{3A45E415-F056-43A2-8957-57F4C074B073}" presName="rootComposite1" presStyleCnt="0"/>
      <dgm:spPr/>
    </dgm:pt>
    <dgm:pt modelId="{A173366D-72AF-4857-8C0E-6FFD633C7360}" type="pres">
      <dgm:prSet presAssocID="{3A45E415-F056-43A2-8957-57F4C074B073}" presName="rootText1" presStyleLbl="node0" presStyleIdx="0" presStyleCnt="1" custScaleX="367831" custScaleY="193781">
        <dgm:presLayoutVars>
          <dgm:chPref val="3"/>
        </dgm:presLayoutVars>
      </dgm:prSet>
      <dgm:spPr/>
    </dgm:pt>
    <dgm:pt modelId="{8FE1D697-C011-4962-9BDE-C9979514167B}" type="pres">
      <dgm:prSet presAssocID="{3A45E415-F056-43A2-8957-57F4C074B073}" presName="rootConnector1" presStyleLbl="node1" presStyleIdx="0" presStyleCnt="0"/>
      <dgm:spPr/>
    </dgm:pt>
    <dgm:pt modelId="{05B33FBF-101D-4C34-8164-F8BEF8E11E76}" type="pres">
      <dgm:prSet presAssocID="{3A45E415-F056-43A2-8957-57F4C074B073}" presName="hierChild2" presStyleCnt="0"/>
      <dgm:spPr/>
    </dgm:pt>
    <dgm:pt modelId="{3FDD7B31-33AF-41A6-90B4-6BD4D34F6E8F}" type="pres">
      <dgm:prSet presAssocID="{9BAAA0AC-8F21-4A4F-9331-DA30400AB6E3}" presName="Name37" presStyleLbl="parChTrans1D2" presStyleIdx="0" presStyleCnt="3" custSzX="2160000" custSzY="720000"/>
      <dgm:spPr/>
    </dgm:pt>
    <dgm:pt modelId="{54AD3321-2232-4AB7-B7D0-161DE64165D5}" type="pres">
      <dgm:prSet presAssocID="{1479CCDD-D43C-48F1-834D-791BBB946F2A}" presName="hierRoot2" presStyleCnt="0">
        <dgm:presLayoutVars>
          <dgm:hierBranch val="init"/>
        </dgm:presLayoutVars>
      </dgm:prSet>
      <dgm:spPr/>
    </dgm:pt>
    <dgm:pt modelId="{55B8995B-B2C3-458B-B901-BAD0C290F54C}" type="pres">
      <dgm:prSet presAssocID="{1479CCDD-D43C-48F1-834D-791BBB946F2A}" presName="rootComposite" presStyleCnt="0"/>
      <dgm:spPr/>
    </dgm:pt>
    <dgm:pt modelId="{A82E850D-3106-4028-88B6-7AEDEDBA2CF9}" type="pres">
      <dgm:prSet presAssocID="{1479CCDD-D43C-48F1-834D-791BBB946F2A}" presName="rootText" presStyleLbl="node2" presStyleIdx="0" presStyleCnt="3" custScaleX="367831" custScaleY="193781" custLinFactNeighborX="-66131">
        <dgm:presLayoutVars>
          <dgm:chPref val="3"/>
        </dgm:presLayoutVars>
      </dgm:prSet>
      <dgm:spPr/>
    </dgm:pt>
    <dgm:pt modelId="{135299CE-197C-437F-A378-725868900A76}" type="pres">
      <dgm:prSet presAssocID="{1479CCDD-D43C-48F1-834D-791BBB946F2A}" presName="rootConnector" presStyleLbl="node2" presStyleIdx="0" presStyleCnt="3"/>
      <dgm:spPr/>
    </dgm:pt>
    <dgm:pt modelId="{B9A6F75D-BF5D-4DCB-A755-2D44D489E692}" type="pres">
      <dgm:prSet presAssocID="{1479CCDD-D43C-48F1-834D-791BBB946F2A}" presName="hierChild4" presStyleCnt="0"/>
      <dgm:spPr/>
    </dgm:pt>
    <dgm:pt modelId="{C745CA88-8820-4B5D-836A-120685BC4921}" type="pres">
      <dgm:prSet presAssocID="{C6B54BD9-DEB5-477A-B286-F0A09ED27CF4}" presName="Name37" presStyleLbl="parChTrans1D3" presStyleIdx="0" presStyleCnt="16"/>
      <dgm:spPr/>
    </dgm:pt>
    <dgm:pt modelId="{067FD816-CD92-4643-87D9-09663B9F97E3}" type="pres">
      <dgm:prSet presAssocID="{DF9DD743-B471-47C5-83EE-22ABDEDC8ED7}" presName="hierRoot2" presStyleCnt="0">
        <dgm:presLayoutVars>
          <dgm:hierBranch val="init"/>
        </dgm:presLayoutVars>
      </dgm:prSet>
      <dgm:spPr/>
    </dgm:pt>
    <dgm:pt modelId="{181DE2CA-CE4F-446B-8971-49CE81EFAE69}" type="pres">
      <dgm:prSet presAssocID="{DF9DD743-B471-47C5-83EE-22ABDEDC8ED7}" presName="rootComposite" presStyleCnt="0"/>
      <dgm:spPr/>
    </dgm:pt>
    <dgm:pt modelId="{5310DA2D-9F8B-4935-853A-354BBC443ED5}" type="pres">
      <dgm:prSet presAssocID="{DF9DD743-B471-47C5-83EE-22ABDEDC8ED7}" presName="rootText" presStyleLbl="node3" presStyleIdx="0" presStyleCnt="16" custScaleX="367663" custScaleY="193869" custLinFactNeighborX="-66434" custLinFactNeighborY="-4662">
        <dgm:presLayoutVars>
          <dgm:chPref val="3"/>
        </dgm:presLayoutVars>
      </dgm:prSet>
      <dgm:spPr/>
    </dgm:pt>
    <dgm:pt modelId="{31EDA280-5A57-46C6-92C0-92DB33997CF3}" type="pres">
      <dgm:prSet presAssocID="{DF9DD743-B471-47C5-83EE-22ABDEDC8ED7}" presName="rootConnector" presStyleLbl="node3" presStyleIdx="0" presStyleCnt="16"/>
      <dgm:spPr/>
    </dgm:pt>
    <dgm:pt modelId="{DB47C921-1A46-469F-8D7C-4E67360F172A}" type="pres">
      <dgm:prSet presAssocID="{DF9DD743-B471-47C5-83EE-22ABDEDC8ED7}" presName="hierChild4" presStyleCnt="0"/>
      <dgm:spPr/>
    </dgm:pt>
    <dgm:pt modelId="{4DCF4C61-E707-4AF7-AFA1-80921BA8A40A}" type="pres">
      <dgm:prSet presAssocID="{DF9DD743-B471-47C5-83EE-22ABDEDC8ED7}" presName="hierChild5" presStyleCnt="0"/>
      <dgm:spPr/>
    </dgm:pt>
    <dgm:pt modelId="{A630565A-656B-449A-B55C-19DD99397AFC}" type="pres">
      <dgm:prSet presAssocID="{62F68D2A-12B9-4D8D-A75E-BDB34BE84EB2}" presName="Name37" presStyleLbl="parChTrans1D3" presStyleIdx="1" presStyleCnt="16" custSzX="2160005" custSzY="720000"/>
      <dgm:spPr/>
    </dgm:pt>
    <dgm:pt modelId="{A21ECA25-9E86-4134-97A4-C8394AD3B5C8}" type="pres">
      <dgm:prSet presAssocID="{2E71F7F5-C510-4EC6-8C60-11688313A391}" presName="hierRoot2" presStyleCnt="0">
        <dgm:presLayoutVars>
          <dgm:hierBranch val="init"/>
        </dgm:presLayoutVars>
      </dgm:prSet>
      <dgm:spPr/>
    </dgm:pt>
    <dgm:pt modelId="{564BF2FD-F901-4880-8EA2-9ADFC366A62F}" type="pres">
      <dgm:prSet presAssocID="{2E71F7F5-C510-4EC6-8C60-11688313A391}" presName="rootComposite" presStyleCnt="0"/>
      <dgm:spPr/>
    </dgm:pt>
    <dgm:pt modelId="{866844CC-BE58-48CD-B264-ECB251B5217C}" type="pres">
      <dgm:prSet presAssocID="{2E71F7F5-C510-4EC6-8C60-11688313A391}" presName="rootText" presStyleLbl="node3" presStyleIdx="1" presStyleCnt="16" custScaleX="367831" custScaleY="193781" custLinFactNeighborX="-66131">
        <dgm:presLayoutVars>
          <dgm:chPref val="3"/>
        </dgm:presLayoutVars>
      </dgm:prSet>
      <dgm:spPr>
        <a:xfrm>
          <a:off x="754498" y="2025609"/>
          <a:ext cx="2748841" cy="727117"/>
        </a:xfrm>
        <a:prstGeom prst="rect">
          <a:avLst/>
        </a:prstGeom>
      </dgm:spPr>
    </dgm:pt>
    <dgm:pt modelId="{67066F06-4861-47D0-AACE-BDB07F6BFDEC}" type="pres">
      <dgm:prSet presAssocID="{2E71F7F5-C510-4EC6-8C60-11688313A391}" presName="rootConnector" presStyleLbl="node3" presStyleIdx="1" presStyleCnt="16"/>
      <dgm:spPr/>
    </dgm:pt>
    <dgm:pt modelId="{2A0BE1ED-7805-421B-95C8-E9B69BBA0DDD}" type="pres">
      <dgm:prSet presAssocID="{2E71F7F5-C510-4EC6-8C60-11688313A391}" presName="hierChild4" presStyleCnt="0"/>
      <dgm:spPr/>
    </dgm:pt>
    <dgm:pt modelId="{77EB0D48-10A2-494E-A884-23428AF0A691}" type="pres">
      <dgm:prSet presAssocID="{2E71F7F5-C510-4EC6-8C60-11688313A391}" presName="hierChild5" presStyleCnt="0"/>
      <dgm:spPr/>
    </dgm:pt>
    <dgm:pt modelId="{F7FE0C6A-F64F-4E81-9FD2-B0554A884501}" type="pres">
      <dgm:prSet presAssocID="{CE5123E2-322F-40D8-AAC6-8461D9E1DBE9}" presName="Name37" presStyleLbl="parChTrans1D3" presStyleIdx="2" presStyleCnt="16" custSzX="2160005" custSzY="720000"/>
      <dgm:spPr/>
    </dgm:pt>
    <dgm:pt modelId="{7CB48417-2812-4917-8AB3-6391A0FE973F}" type="pres">
      <dgm:prSet presAssocID="{88FA97CD-AD74-4504-8EF7-5547E52D331B}" presName="hierRoot2" presStyleCnt="0">
        <dgm:presLayoutVars>
          <dgm:hierBranch val="init"/>
        </dgm:presLayoutVars>
      </dgm:prSet>
      <dgm:spPr/>
    </dgm:pt>
    <dgm:pt modelId="{180046D3-4795-4A32-9223-8FDDF09B16DC}" type="pres">
      <dgm:prSet presAssocID="{88FA97CD-AD74-4504-8EF7-5547E52D331B}" presName="rootComposite" presStyleCnt="0"/>
      <dgm:spPr/>
    </dgm:pt>
    <dgm:pt modelId="{4728571C-3E08-46AF-A78A-9D15F240369A}" type="pres">
      <dgm:prSet presAssocID="{88FA97CD-AD74-4504-8EF7-5547E52D331B}" presName="rootText" presStyleLbl="node3" presStyleIdx="2" presStyleCnt="16" custScaleX="367831" custScaleY="193781" custLinFactNeighborX="-66131">
        <dgm:presLayoutVars>
          <dgm:chPref val="3"/>
        </dgm:presLayoutVars>
      </dgm:prSet>
      <dgm:spPr>
        <a:xfrm>
          <a:off x="754498" y="2962643"/>
          <a:ext cx="2748841" cy="727117"/>
        </a:xfrm>
        <a:prstGeom prst="rect">
          <a:avLst/>
        </a:prstGeom>
      </dgm:spPr>
    </dgm:pt>
    <dgm:pt modelId="{37C753E7-FE3C-4B22-921E-13D7A384D109}" type="pres">
      <dgm:prSet presAssocID="{88FA97CD-AD74-4504-8EF7-5547E52D331B}" presName="rootConnector" presStyleLbl="node3" presStyleIdx="2" presStyleCnt="16"/>
      <dgm:spPr/>
    </dgm:pt>
    <dgm:pt modelId="{5B91E63C-8166-452E-9562-2B25B214863B}" type="pres">
      <dgm:prSet presAssocID="{88FA97CD-AD74-4504-8EF7-5547E52D331B}" presName="hierChild4" presStyleCnt="0"/>
      <dgm:spPr/>
    </dgm:pt>
    <dgm:pt modelId="{92C4BABC-E965-4C2A-B556-7A0829CE3327}" type="pres">
      <dgm:prSet presAssocID="{88FA97CD-AD74-4504-8EF7-5547E52D331B}" presName="hierChild5" presStyleCnt="0"/>
      <dgm:spPr/>
    </dgm:pt>
    <dgm:pt modelId="{2A143CC5-A7E6-448A-A295-114A32CD253D}" type="pres">
      <dgm:prSet presAssocID="{17825E50-47D2-47AF-A773-EEBCCF31A070}" presName="Name37" presStyleLbl="parChTrans1D3" presStyleIdx="3" presStyleCnt="16" custSzX="2160001" custSzY="720000"/>
      <dgm:spPr/>
    </dgm:pt>
    <dgm:pt modelId="{DBD4544B-82FB-4728-BACB-E4036541348D}" type="pres">
      <dgm:prSet presAssocID="{19A192E3-D1A9-4E54-8250-AFF85671D371}" presName="hierRoot2" presStyleCnt="0">
        <dgm:presLayoutVars>
          <dgm:hierBranch val="init"/>
        </dgm:presLayoutVars>
      </dgm:prSet>
      <dgm:spPr/>
    </dgm:pt>
    <dgm:pt modelId="{45E45959-7A42-42FE-8554-03681CF44C1F}" type="pres">
      <dgm:prSet presAssocID="{19A192E3-D1A9-4E54-8250-AFF85671D371}" presName="rootComposite" presStyleCnt="0"/>
      <dgm:spPr/>
    </dgm:pt>
    <dgm:pt modelId="{F59FCDC9-67FD-4680-8CDB-2EACCED14086}" type="pres">
      <dgm:prSet presAssocID="{19A192E3-D1A9-4E54-8250-AFF85671D371}" presName="rootText" presStyleLbl="node3" presStyleIdx="3" presStyleCnt="16" custScaleX="367831" custScaleY="193781" custLinFactNeighborX="-66049" custLinFactNeighborY="-5147">
        <dgm:presLayoutVars>
          <dgm:chPref val="3"/>
        </dgm:presLayoutVars>
      </dgm:prSet>
      <dgm:spPr/>
    </dgm:pt>
    <dgm:pt modelId="{070F529B-ED18-4AC0-BC76-2B7CFB66E3AF}" type="pres">
      <dgm:prSet presAssocID="{19A192E3-D1A9-4E54-8250-AFF85671D371}" presName="rootConnector" presStyleLbl="node3" presStyleIdx="3" presStyleCnt="16"/>
      <dgm:spPr/>
    </dgm:pt>
    <dgm:pt modelId="{22FF9460-E6C6-43BE-AD55-B078A7556838}" type="pres">
      <dgm:prSet presAssocID="{19A192E3-D1A9-4E54-8250-AFF85671D371}" presName="hierChild4" presStyleCnt="0"/>
      <dgm:spPr/>
    </dgm:pt>
    <dgm:pt modelId="{4C20807D-EBD0-49C1-BDBC-E3E4CF148004}" type="pres">
      <dgm:prSet presAssocID="{19A192E3-D1A9-4E54-8250-AFF85671D371}" presName="hierChild5" presStyleCnt="0"/>
      <dgm:spPr/>
    </dgm:pt>
    <dgm:pt modelId="{3527DA16-81B6-4841-8734-FDDCD3313C06}" type="pres">
      <dgm:prSet presAssocID="{6DCF304D-E995-465D-ADC1-634EF0CF2422}" presName="Name37" presStyleLbl="parChTrans1D3" presStyleIdx="4" presStyleCnt="16" custSzX="2160005" custSzY="720000"/>
      <dgm:spPr/>
    </dgm:pt>
    <dgm:pt modelId="{4530A986-1ACA-462E-B3EB-1573490FCE9C}" type="pres">
      <dgm:prSet presAssocID="{028F62C7-59C2-418B-A11A-D34D3E13CA0C}" presName="hierRoot2" presStyleCnt="0">
        <dgm:presLayoutVars>
          <dgm:hierBranch val="init"/>
        </dgm:presLayoutVars>
      </dgm:prSet>
      <dgm:spPr/>
    </dgm:pt>
    <dgm:pt modelId="{110FC34D-C025-48E8-9BD6-0255BE844AFE}" type="pres">
      <dgm:prSet presAssocID="{028F62C7-59C2-418B-A11A-D34D3E13CA0C}" presName="rootComposite" presStyleCnt="0"/>
      <dgm:spPr/>
    </dgm:pt>
    <dgm:pt modelId="{A166E84F-6B63-4C4B-96E3-2607ADC1DE05}" type="pres">
      <dgm:prSet presAssocID="{028F62C7-59C2-418B-A11A-D34D3E13CA0C}" presName="rootText" presStyleLbl="node3" presStyleIdx="4" presStyleCnt="16" custScaleX="367831" custScaleY="193781" custLinFactNeighborX="-66131">
        <dgm:presLayoutVars>
          <dgm:chPref val="3"/>
        </dgm:presLayoutVars>
      </dgm:prSet>
      <dgm:spPr>
        <a:xfrm>
          <a:off x="754498" y="3899677"/>
          <a:ext cx="2748841" cy="727117"/>
        </a:xfrm>
        <a:prstGeom prst="rect">
          <a:avLst/>
        </a:prstGeom>
      </dgm:spPr>
    </dgm:pt>
    <dgm:pt modelId="{6DFC7CDC-D1A8-42AB-AEF4-D5CEF45442C3}" type="pres">
      <dgm:prSet presAssocID="{028F62C7-59C2-418B-A11A-D34D3E13CA0C}" presName="rootConnector" presStyleLbl="node3" presStyleIdx="4" presStyleCnt="16"/>
      <dgm:spPr/>
    </dgm:pt>
    <dgm:pt modelId="{FB461FA6-B80C-4C19-BC6C-087B6F8D058F}" type="pres">
      <dgm:prSet presAssocID="{028F62C7-59C2-418B-A11A-D34D3E13CA0C}" presName="hierChild4" presStyleCnt="0"/>
      <dgm:spPr/>
    </dgm:pt>
    <dgm:pt modelId="{FE3FB897-317B-40D4-994F-428841DAE714}" type="pres">
      <dgm:prSet presAssocID="{028F62C7-59C2-418B-A11A-D34D3E13CA0C}" presName="hierChild5" presStyleCnt="0"/>
      <dgm:spPr/>
    </dgm:pt>
    <dgm:pt modelId="{9CC59772-585A-495D-A0CF-61123DE2AB41}" type="pres">
      <dgm:prSet presAssocID="{1479CCDD-D43C-48F1-834D-791BBB946F2A}" presName="hierChild5" presStyleCnt="0"/>
      <dgm:spPr/>
    </dgm:pt>
    <dgm:pt modelId="{4850E26B-8905-4226-90F5-82C3A5C9F1D2}" type="pres">
      <dgm:prSet presAssocID="{4EF33C79-6654-48C8-8FD2-1005F967B19A}" presName="Name37" presStyleLbl="parChTrans1D2" presStyleIdx="1" presStyleCnt="3" custSzX="2160000" custSzY="720000"/>
      <dgm:spPr/>
    </dgm:pt>
    <dgm:pt modelId="{F0B36FCB-3FB6-45C9-B47B-CBAD7B9E37C6}" type="pres">
      <dgm:prSet presAssocID="{65F908FC-5CF5-479B-962B-107DBA76CD5B}" presName="hierRoot2" presStyleCnt="0">
        <dgm:presLayoutVars>
          <dgm:hierBranch val="init"/>
        </dgm:presLayoutVars>
      </dgm:prSet>
      <dgm:spPr/>
    </dgm:pt>
    <dgm:pt modelId="{A3F5805C-F7BF-49B0-B05B-689157DDAEFF}" type="pres">
      <dgm:prSet presAssocID="{65F908FC-5CF5-479B-962B-107DBA76CD5B}" presName="rootComposite" presStyleCnt="0"/>
      <dgm:spPr/>
    </dgm:pt>
    <dgm:pt modelId="{0D489764-F467-4DC8-B549-3A156F62001A}" type="pres">
      <dgm:prSet presAssocID="{65F908FC-5CF5-479B-962B-107DBA76CD5B}" presName="rootText" presStyleLbl="node2" presStyleIdx="1" presStyleCnt="3" custScaleX="367831" custScaleY="193781">
        <dgm:presLayoutVars>
          <dgm:chPref val="3"/>
        </dgm:presLayoutVars>
      </dgm:prSet>
      <dgm:spPr/>
    </dgm:pt>
    <dgm:pt modelId="{73714455-C7DE-4201-8CB6-E151FE17773F}" type="pres">
      <dgm:prSet presAssocID="{65F908FC-5CF5-479B-962B-107DBA76CD5B}" presName="rootConnector" presStyleLbl="node2" presStyleIdx="1" presStyleCnt="3"/>
      <dgm:spPr/>
    </dgm:pt>
    <dgm:pt modelId="{7694552E-3505-4D17-A27F-D7E06BE34A92}" type="pres">
      <dgm:prSet presAssocID="{65F908FC-5CF5-479B-962B-107DBA76CD5B}" presName="hierChild4" presStyleCnt="0"/>
      <dgm:spPr/>
    </dgm:pt>
    <dgm:pt modelId="{81092A90-FA65-4B08-91BA-061FF5CBDDE0}" type="pres">
      <dgm:prSet presAssocID="{20061872-F6C3-48A6-BC8F-33B5FDF48A57}" presName="Name37" presStyleLbl="parChTrans1D3" presStyleIdx="5" presStyleCnt="16" custSzX="2160005" custSzY="720000"/>
      <dgm:spPr/>
    </dgm:pt>
    <dgm:pt modelId="{A24937CA-0EF7-478C-A046-87D5799EC55B}" type="pres">
      <dgm:prSet presAssocID="{C144B87C-AC0D-4150-A815-91F92C11BB6E}" presName="hierRoot2" presStyleCnt="0">
        <dgm:presLayoutVars>
          <dgm:hierBranch val="init"/>
        </dgm:presLayoutVars>
      </dgm:prSet>
      <dgm:spPr/>
    </dgm:pt>
    <dgm:pt modelId="{C34AA45C-5A76-43DD-8764-C82FE1EF4F43}" type="pres">
      <dgm:prSet presAssocID="{C144B87C-AC0D-4150-A815-91F92C11BB6E}" presName="rootComposite" presStyleCnt="0"/>
      <dgm:spPr/>
    </dgm:pt>
    <dgm:pt modelId="{70E9EC1D-6955-40B3-BBAF-4D38B3EB6E06}" type="pres">
      <dgm:prSet presAssocID="{C144B87C-AC0D-4150-A815-91F92C11BB6E}" presName="rootText" presStyleLbl="node3" presStyleIdx="5" presStyleCnt="16" custScaleX="367831" custScaleY="193781">
        <dgm:presLayoutVars>
          <dgm:chPref val="3"/>
        </dgm:presLayoutVars>
      </dgm:prSet>
      <dgm:spPr/>
    </dgm:pt>
    <dgm:pt modelId="{FD152EC8-5CAD-4F53-8A3C-325661F71B0E}" type="pres">
      <dgm:prSet presAssocID="{C144B87C-AC0D-4150-A815-91F92C11BB6E}" presName="rootConnector" presStyleLbl="node3" presStyleIdx="5" presStyleCnt="16"/>
      <dgm:spPr/>
    </dgm:pt>
    <dgm:pt modelId="{C6E71A9C-EE73-431A-B2AB-781464CEA9A1}" type="pres">
      <dgm:prSet presAssocID="{C144B87C-AC0D-4150-A815-91F92C11BB6E}" presName="hierChild4" presStyleCnt="0"/>
      <dgm:spPr/>
    </dgm:pt>
    <dgm:pt modelId="{5B880D4C-D52F-4B5A-96D9-416101A18560}" type="pres">
      <dgm:prSet presAssocID="{C144B87C-AC0D-4150-A815-91F92C11BB6E}" presName="hierChild5" presStyleCnt="0"/>
      <dgm:spPr/>
    </dgm:pt>
    <dgm:pt modelId="{41B007C5-E42B-4EAC-A40C-7261FED49CA5}" type="pres">
      <dgm:prSet presAssocID="{827ED718-5AB4-46AA-AE3A-18B5DBDD2AD2}" presName="Name37" presStyleLbl="parChTrans1D3" presStyleIdx="6" presStyleCnt="16" custSzX="2160005" custSzY="720000"/>
      <dgm:spPr/>
    </dgm:pt>
    <dgm:pt modelId="{D712CA36-5958-4BE8-9CAD-39516F0FD701}" type="pres">
      <dgm:prSet presAssocID="{C02F5BE3-7AD8-4B6A-9749-0DFB8DA925B7}" presName="hierRoot2" presStyleCnt="0">
        <dgm:presLayoutVars>
          <dgm:hierBranch val="init"/>
        </dgm:presLayoutVars>
      </dgm:prSet>
      <dgm:spPr/>
    </dgm:pt>
    <dgm:pt modelId="{53DD46CE-A8FE-4B81-A32D-73F3F3ED3546}" type="pres">
      <dgm:prSet presAssocID="{C02F5BE3-7AD8-4B6A-9749-0DFB8DA925B7}" presName="rootComposite" presStyleCnt="0"/>
      <dgm:spPr/>
    </dgm:pt>
    <dgm:pt modelId="{89400ECE-D2E5-4FE4-8BFB-5C8D7EC3BDB4}" type="pres">
      <dgm:prSet presAssocID="{C02F5BE3-7AD8-4B6A-9749-0DFB8DA925B7}" presName="rootText" presStyleLbl="node3" presStyleIdx="6" presStyleCnt="16" custScaleX="367831" custScaleY="193781">
        <dgm:presLayoutVars>
          <dgm:chPref val="3"/>
        </dgm:presLayoutVars>
      </dgm:prSet>
      <dgm:spPr>
        <a:xfrm>
          <a:off x="4374304" y="2814291"/>
          <a:ext cx="2748841" cy="727117"/>
        </a:xfrm>
        <a:prstGeom prst="rect">
          <a:avLst/>
        </a:prstGeom>
      </dgm:spPr>
    </dgm:pt>
    <dgm:pt modelId="{06583D2C-A7EF-461C-B569-0E377A1C218A}" type="pres">
      <dgm:prSet presAssocID="{C02F5BE3-7AD8-4B6A-9749-0DFB8DA925B7}" presName="rootConnector" presStyleLbl="node3" presStyleIdx="6" presStyleCnt="16"/>
      <dgm:spPr/>
    </dgm:pt>
    <dgm:pt modelId="{313B08BA-B6D8-4EC2-BA88-276ED9BCDF17}" type="pres">
      <dgm:prSet presAssocID="{C02F5BE3-7AD8-4B6A-9749-0DFB8DA925B7}" presName="hierChild4" presStyleCnt="0"/>
      <dgm:spPr/>
    </dgm:pt>
    <dgm:pt modelId="{A4C02EC1-D87A-48F3-934D-C09EFCCB3180}" type="pres">
      <dgm:prSet presAssocID="{C02F5BE3-7AD8-4B6A-9749-0DFB8DA925B7}" presName="hierChild5" presStyleCnt="0"/>
      <dgm:spPr/>
    </dgm:pt>
    <dgm:pt modelId="{BCEF1986-3AFD-4608-BCA1-0F7C583FA500}" type="pres">
      <dgm:prSet presAssocID="{A9B76524-2D40-4CA1-875C-06CD01257117}" presName="Name37" presStyleLbl="parChTrans1D3" presStyleIdx="7" presStyleCnt="16"/>
      <dgm:spPr/>
    </dgm:pt>
    <dgm:pt modelId="{E5DC39BA-8FA2-4A19-BE0D-C8C07963152C}" type="pres">
      <dgm:prSet presAssocID="{16596777-B702-40DB-A3B5-E814FB935602}" presName="hierRoot2" presStyleCnt="0">
        <dgm:presLayoutVars>
          <dgm:hierBranch val="init"/>
        </dgm:presLayoutVars>
      </dgm:prSet>
      <dgm:spPr/>
    </dgm:pt>
    <dgm:pt modelId="{7D3945AD-63D9-4E30-A09E-E0404BF05188}" type="pres">
      <dgm:prSet presAssocID="{16596777-B702-40DB-A3B5-E814FB935602}" presName="rootComposite" presStyleCnt="0"/>
      <dgm:spPr/>
    </dgm:pt>
    <dgm:pt modelId="{1B569DBE-C5B4-450A-B5E1-9BA74A5B006B}" type="pres">
      <dgm:prSet presAssocID="{16596777-B702-40DB-A3B5-E814FB935602}" presName="rootText" presStyleLbl="node3" presStyleIdx="7" presStyleCnt="16" custScaleX="367663" custScaleY="193870">
        <dgm:presLayoutVars>
          <dgm:chPref val="3"/>
        </dgm:presLayoutVars>
      </dgm:prSet>
      <dgm:spPr/>
    </dgm:pt>
    <dgm:pt modelId="{B8094CE2-5CE0-440F-B8DA-00B8B26CF31D}" type="pres">
      <dgm:prSet presAssocID="{16596777-B702-40DB-A3B5-E814FB935602}" presName="rootConnector" presStyleLbl="node3" presStyleIdx="7" presStyleCnt="16"/>
      <dgm:spPr/>
    </dgm:pt>
    <dgm:pt modelId="{C260799E-E961-423D-ABD9-7DF9091394D6}" type="pres">
      <dgm:prSet presAssocID="{16596777-B702-40DB-A3B5-E814FB935602}" presName="hierChild4" presStyleCnt="0"/>
      <dgm:spPr/>
    </dgm:pt>
    <dgm:pt modelId="{07AA9CEB-2BF9-4400-823B-15B5837C4C80}" type="pres">
      <dgm:prSet presAssocID="{16596777-B702-40DB-A3B5-E814FB935602}" presName="hierChild5" presStyleCnt="0"/>
      <dgm:spPr/>
    </dgm:pt>
    <dgm:pt modelId="{3D66675B-D9CA-49AE-841D-758197331EC1}" type="pres">
      <dgm:prSet presAssocID="{F9BAFEF2-DA68-4A0D-B6E2-93F11855DED7}" presName="Name37" presStyleLbl="parChTrans1D3" presStyleIdx="8" presStyleCnt="16" custSzX="2160005" custSzY="720000"/>
      <dgm:spPr/>
    </dgm:pt>
    <dgm:pt modelId="{95284EB6-E79D-4A69-8B8C-94C5582E2889}" type="pres">
      <dgm:prSet presAssocID="{9C9C1029-2EC2-4359-B16B-5290AF393024}" presName="hierRoot2" presStyleCnt="0">
        <dgm:presLayoutVars>
          <dgm:hierBranch val="init"/>
        </dgm:presLayoutVars>
      </dgm:prSet>
      <dgm:spPr/>
    </dgm:pt>
    <dgm:pt modelId="{CBD6345B-870A-4CD1-BAC4-FA4B3792C076}" type="pres">
      <dgm:prSet presAssocID="{9C9C1029-2EC2-4359-B16B-5290AF393024}" presName="rootComposite" presStyleCnt="0"/>
      <dgm:spPr/>
    </dgm:pt>
    <dgm:pt modelId="{8EC489E1-7A47-470B-A500-28E7003FD779}" type="pres">
      <dgm:prSet presAssocID="{9C9C1029-2EC2-4359-B16B-5290AF393024}" presName="rootText" presStyleLbl="node3" presStyleIdx="8" presStyleCnt="16" custScaleX="367831" custScaleY="193781">
        <dgm:presLayoutVars>
          <dgm:chPref val="3"/>
        </dgm:presLayoutVars>
      </dgm:prSet>
      <dgm:spPr/>
    </dgm:pt>
    <dgm:pt modelId="{C62AD0DE-BDB3-441E-8ADB-E054A465F61A}" type="pres">
      <dgm:prSet presAssocID="{9C9C1029-2EC2-4359-B16B-5290AF393024}" presName="rootConnector" presStyleLbl="node3" presStyleIdx="8" presStyleCnt="16"/>
      <dgm:spPr/>
    </dgm:pt>
    <dgm:pt modelId="{E7755BB4-975A-4039-8AB3-70F77EA31017}" type="pres">
      <dgm:prSet presAssocID="{9C9C1029-2EC2-4359-B16B-5290AF393024}" presName="hierChild4" presStyleCnt="0"/>
      <dgm:spPr/>
    </dgm:pt>
    <dgm:pt modelId="{BBAA013B-B060-4AB2-9A29-468CB3035FD0}" type="pres">
      <dgm:prSet presAssocID="{9C9C1029-2EC2-4359-B16B-5290AF393024}" presName="hierChild5" presStyleCnt="0"/>
      <dgm:spPr/>
    </dgm:pt>
    <dgm:pt modelId="{82940E37-A3D3-4EF6-A2CE-ED8203A49845}" type="pres">
      <dgm:prSet presAssocID="{8BB6E04B-D9EF-46BB-B97D-8FCEF5436138}" presName="Name37" presStyleLbl="parChTrans1D3" presStyleIdx="9" presStyleCnt="16" custSzX="2160005" custSzY="720000"/>
      <dgm:spPr/>
    </dgm:pt>
    <dgm:pt modelId="{19A143A9-3217-4D7E-85E8-A24DDB471D9E}" type="pres">
      <dgm:prSet presAssocID="{CED0A135-C89B-46D0-BE80-0E9F5D7B01D0}" presName="hierRoot2" presStyleCnt="0">
        <dgm:presLayoutVars>
          <dgm:hierBranch val="init"/>
        </dgm:presLayoutVars>
      </dgm:prSet>
      <dgm:spPr/>
    </dgm:pt>
    <dgm:pt modelId="{7F70360B-11D7-438E-BA74-36A411A80146}" type="pres">
      <dgm:prSet presAssocID="{CED0A135-C89B-46D0-BE80-0E9F5D7B01D0}" presName="rootComposite" presStyleCnt="0"/>
      <dgm:spPr/>
    </dgm:pt>
    <dgm:pt modelId="{947415DC-B80E-4E30-A021-55171DF68291}" type="pres">
      <dgm:prSet presAssocID="{CED0A135-C89B-46D0-BE80-0E9F5D7B01D0}" presName="rootText" presStyleLbl="node3" presStyleIdx="9" presStyleCnt="16" custScaleX="367831" custScaleY="193781">
        <dgm:presLayoutVars>
          <dgm:chPref val="3"/>
        </dgm:presLayoutVars>
      </dgm:prSet>
      <dgm:spPr/>
    </dgm:pt>
    <dgm:pt modelId="{22A3E003-C215-4C7C-94B6-EF1FFC665289}" type="pres">
      <dgm:prSet presAssocID="{CED0A135-C89B-46D0-BE80-0E9F5D7B01D0}" presName="rootConnector" presStyleLbl="node3" presStyleIdx="9" presStyleCnt="16"/>
      <dgm:spPr/>
    </dgm:pt>
    <dgm:pt modelId="{E6B70ACF-424A-4E5E-88CB-1FB81B9BF32C}" type="pres">
      <dgm:prSet presAssocID="{CED0A135-C89B-46D0-BE80-0E9F5D7B01D0}" presName="hierChild4" presStyleCnt="0"/>
      <dgm:spPr/>
    </dgm:pt>
    <dgm:pt modelId="{97EE3D52-0E0D-4653-8BC5-8A85B17D2C27}" type="pres">
      <dgm:prSet presAssocID="{CED0A135-C89B-46D0-BE80-0E9F5D7B01D0}" presName="hierChild5" presStyleCnt="0"/>
      <dgm:spPr/>
    </dgm:pt>
    <dgm:pt modelId="{73B01E4D-4B2E-4B4F-99FB-51DCEB3F18C1}" type="pres">
      <dgm:prSet presAssocID="{65F908FC-5CF5-479B-962B-107DBA76CD5B}" presName="hierChild5" presStyleCnt="0"/>
      <dgm:spPr/>
    </dgm:pt>
    <dgm:pt modelId="{558D3B33-D52F-4DAD-838A-9655998D62B4}" type="pres">
      <dgm:prSet presAssocID="{71C61C00-7311-4D8D-8114-D4E52C07001A}" presName="Name37" presStyleLbl="parChTrans1D2" presStyleIdx="2" presStyleCnt="3" custSzX="2160000" custSzY="720000"/>
      <dgm:spPr/>
    </dgm:pt>
    <dgm:pt modelId="{4718BE87-0EE6-407B-B8F7-67A60B7535BF}" type="pres">
      <dgm:prSet presAssocID="{838CF09E-15DF-4513-AC18-78024703CD27}" presName="hierRoot2" presStyleCnt="0">
        <dgm:presLayoutVars>
          <dgm:hierBranch val="init"/>
        </dgm:presLayoutVars>
      </dgm:prSet>
      <dgm:spPr/>
    </dgm:pt>
    <dgm:pt modelId="{A8147784-F7FF-4441-9778-98D44EF72E8F}" type="pres">
      <dgm:prSet presAssocID="{838CF09E-15DF-4513-AC18-78024703CD27}" presName="rootComposite" presStyleCnt="0"/>
      <dgm:spPr/>
    </dgm:pt>
    <dgm:pt modelId="{E29C0AAD-0199-4F3B-A66A-6098EB54FE00}" type="pres">
      <dgm:prSet presAssocID="{838CF09E-15DF-4513-AC18-78024703CD27}" presName="rootText" presStyleLbl="node2" presStyleIdx="2" presStyleCnt="3" custScaleX="367831" custScaleY="193781" custLinFactNeighborX="59536">
        <dgm:presLayoutVars>
          <dgm:chPref val="3"/>
        </dgm:presLayoutVars>
      </dgm:prSet>
      <dgm:spPr/>
    </dgm:pt>
    <dgm:pt modelId="{2680E21E-52C0-4A6F-B28F-261EF0785A12}" type="pres">
      <dgm:prSet presAssocID="{838CF09E-15DF-4513-AC18-78024703CD27}" presName="rootConnector" presStyleLbl="node2" presStyleIdx="2" presStyleCnt="3"/>
      <dgm:spPr/>
    </dgm:pt>
    <dgm:pt modelId="{788CDF83-089A-446B-BB94-CA5A7CF92145}" type="pres">
      <dgm:prSet presAssocID="{838CF09E-15DF-4513-AC18-78024703CD27}" presName="hierChild4" presStyleCnt="0"/>
      <dgm:spPr/>
    </dgm:pt>
    <dgm:pt modelId="{823F051A-5ACE-4490-A230-299DDA8DE507}" type="pres">
      <dgm:prSet presAssocID="{25F02398-B160-4B84-A749-355B18C1D142}" presName="Name37" presStyleLbl="parChTrans1D3" presStyleIdx="10" presStyleCnt="16" custSzX="2160007" custSzY="720000"/>
      <dgm:spPr/>
    </dgm:pt>
    <dgm:pt modelId="{D51F4F17-37B1-4CF4-8B1A-C939ED6F32A9}" type="pres">
      <dgm:prSet presAssocID="{C239264D-609D-4CD3-9839-93E7B06874A0}" presName="hierRoot2" presStyleCnt="0">
        <dgm:presLayoutVars>
          <dgm:hierBranch val="init"/>
        </dgm:presLayoutVars>
      </dgm:prSet>
      <dgm:spPr/>
    </dgm:pt>
    <dgm:pt modelId="{D0840392-C071-46A2-B9B9-A96DAD58CA76}" type="pres">
      <dgm:prSet presAssocID="{C239264D-609D-4CD3-9839-93E7B06874A0}" presName="rootComposite" presStyleCnt="0"/>
      <dgm:spPr/>
    </dgm:pt>
    <dgm:pt modelId="{3D9380EA-47DA-4B0E-A919-BF3747FA30FF}" type="pres">
      <dgm:prSet presAssocID="{C239264D-609D-4CD3-9839-93E7B06874A0}" presName="rootText" presStyleLbl="node3" presStyleIdx="10" presStyleCnt="16" custScaleX="367831" custScaleY="193781" custLinFactNeighborX="58744" custLinFactNeighborY="-3310">
        <dgm:presLayoutVars>
          <dgm:chPref val="3"/>
        </dgm:presLayoutVars>
      </dgm:prSet>
      <dgm:spPr>
        <a:xfrm>
          <a:off x="7629741" y="1644870"/>
          <a:ext cx="2287822" cy="442069"/>
        </a:xfrm>
        <a:prstGeom prst="rect">
          <a:avLst/>
        </a:prstGeom>
      </dgm:spPr>
    </dgm:pt>
    <dgm:pt modelId="{64471999-25B3-4F22-95CD-E0FFD3F98474}" type="pres">
      <dgm:prSet presAssocID="{C239264D-609D-4CD3-9839-93E7B06874A0}" presName="rootConnector" presStyleLbl="node3" presStyleIdx="10" presStyleCnt="16"/>
      <dgm:spPr/>
    </dgm:pt>
    <dgm:pt modelId="{F59BCAC3-7130-4801-B75C-4A158C35FBAC}" type="pres">
      <dgm:prSet presAssocID="{C239264D-609D-4CD3-9839-93E7B06874A0}" presName="hierChild4" presStyleCnt="0"/>
      <dgm:spPr/>
    </dgm:pt>
    <dgm:pt modelId="{5EA1C772-B0B9-4CF9-8A6F-2C6354204634}" type="pres">
      <dgm:prSet presAssocID="{C239264D-609D-4CD3-9839-93E7B06874A0}" presName="hierChild5" presStyleCnt="0"/>
      <dgm:spPr/>
    </dgm:pt>
    <dgm:pt modelId="{CCC9EB68-FA75-44A9-AEB3-9D8E3CC12F59}" type="pres">
      <dgm:prSet presAssocID="{0CA8E836-F68C-4766-89FB-9A88E10194E3}" presName="Name37" presStyleLbl="parChTrans1D3" presStyleIdx="11" presStyleCnt="16" custSzX="2160000" custSzY="720000"/>
      <dgm:spPr/>
    </dgm:pt>
    <dgm:pt modelId="{4AA43416-5959-43C5-B7E2-8D9F7BB977BD}" type="pres">
      <dgm:prSet presAssocID="{165AB5B9-E678-42D5-864D-07EBBD3A740C}" presName="hierRoot2" presStyleCnt="0">
        <dgm:presLayoutVars>
          <dgm:hierBranch val="init"/>
        </dgm:presLayoutVars>
      </dgm:prSet>
      <dgm:spPr/>
    </dgm:pt>
    <dgm:pt modelId="{3DD13DA2-A6F3-494E-9BD9-1DCC7811AE2D}" type="pres">
      <dgm:prSet presAssocID="{165AB5B9-E678-42D5-864D-07EBBD3A740C}" presName="rootComposite" presStyleCnt="0"/>
      <dgm:spPr/>
    </dgm:pt>
    <dgm:pt modelId="{80D9CD9A-AD21-40AC-B802-DDE262FE1A55}" type="pres">
      <dgm:prSet presAssocID="{165AB5B9-E678-42D5-864D-07EBBD3A740C}" presName="rootText" presStyleLbl="node3" presStyleIdx="11" presStyleCnt="16" custScaleX="367831" custScaleY="193781" custLinFactNeighborX="57223">
        <dgm:presLayoutVars>
          <dgm:chPref val="3"/>
        </dgm:presLayoutVars>
      </dgm:prSet>
      <dgm:spPr/>
    </dgm:pt>
    <dgm:pt modelId="{1786D34A-8A20-485B-B0DA-ECA50FFA8495}" type="pres">
      <dgm:prSet presAssocID="{165AB5B9-E678-42D5-864D-07EBBD3A740C}" presName="rootConnector" presStyleLbl="node3" presStyleIdx="11" presStyleCnt="16"/>
      <dgm:spPr/>
    </dgm:pt>
    <dgm:pt modelId="{7AA92BF8-DB81-4E59-A831-C79B9C3A624A}" type="pres">
      <dgm:prSet presAssocID="{165AB5B9-E678-42D5-864D-07EBBD3A740C}" presName="hierChild4" presStyleCnt="0"/>
      <dgm:spPr/>
    </dgm:pt>
    <dgm:pt modelId="{E678D733-408B-4711-8BA0-A07648B1ABE0}" type="pres">
      <dgm:prSet presAssocID="{165AB5B9-E678-42D5-864D-07EBBD3A740C}" presName="hierChild5" presStyleCnt="0"/>
      <dgm:spPr/>
    </dgm:pt>
    <dgm:pt modelId="{68041FF9-0AA2-4B26-9816-DDC65A064304}" type="pres">
      <dgm:prSet presAssocID="{5A466545-FF31-418A-8DF7-F05B17542012}" presName="Name37" presStyleLbl="parChTrans1D3" presStyleIdx="12" presStyleCnt="16" custSzX="2160005" custSzY="720000"/>
      <dgm:spPr/>
    </dgm:pt>
    <dgm:pt modelId="{9E93F7FE-AF00-418B-81F1-870C09F79A49}" type="pres">
      <dgm:prSet presAssocID="{9BA945F5-F0F2-416D-8B6E-9F0DD57241BB}" presName="hierRoot2" presStyleCnt="0">
        <dgm:presLayoutVars>
          <dgm:hierBranch val="init"/>
        </dgm:presLayoutVars>
      </dgm:prSet>
      <dgm:spPr/>
    </dgm:pt>
    <dgm:pt modelId="{335A9EE7-BDFD-427B-9402-A88E4AE455D5}" type="pres">
      <dgm:prSet presAssocID="{9BA945F5-F0F2-416D-8B6E-9F0DD57241BB}" presName="rootComposite" presStyleCnt="0"/>
      <dgm:spPr/>
    </dgm:pt>
    <dgm:pt modelId="{68306459-5EA2-47A3-838F-42A8BB6706E2}" type="pres">
      <dgm:prSet presAssocID="{9BA945F5-F0F2-416D-8B6E-9F0DD57241BB}" presName="rootText" presStyleLbl="node3" presStyleIdx="12" presStyleCnt="16" custScaleX="367831" custScaleY="193781" custLinFactNeighborX="59536">
        <dgm:presLayoutVars>
          <dgm:chPref val="3"/>
        </dgm:presLayoutVars>
      </dgm:prSet>
      <dgm:spPr/>
    </dgm:pt>
    <dgm:pt modelId="{5AC7B8A4-78B3-42AB-A383-5B326C2A7E56}" type="pres">
      <dgm:prSet presAssocID="{9BA945F5-F0F2-416D-8B6E-9F0DD57241BB}" presName="rootConnector" presStyleLbl="node3" presStyleIdx="12" presStyleCnt="16"/>
      <dgm:spPr/>
    </dgm:pt>
    <dgm:pt modelId="{CC1CC68C-84B3-4F44-A98B-D321B999AD3F}" type="pres">
      <dgm:prSet presAssocID="{9BA945F5-F0F2-416D-8B6E-9F0DD57241BB}" presName="hierChild4" presStyleCnt="0"/>
      <dgm:spPr/>
    </dgm:pt>
    <dgm:pt modelId="{0DA108E7-B4D6-4C2B-906E-ECC3CCFD5EB3}" type="pres">
      <dgm:prSet presAssocID="{9BA945F5-F0F2-416D-8B6E-9F0DD57241BB}" presName="hierChild5" presStyleCnt="0"/>
      <dgm:spPr/>
    </dgm:pt>
    <dgm:pt modelId="{347561CA-BF1E-4AED-AACB-EFC09FF7B6CE}" type="pres">
      <dgm:prSet presAssocID="{73F3FCEA-C72A-4227-986A-72F6983341E6}" presName="Name37" presStyleLbl="parChTrans1D3" presStyleIdx="13" presStyleCnt="16" custSzX="2160005" custSzY="720000"/>
      <dgm:spPr/>
    </dgm:pt>
    <dgm:pt modelId="{ABF30206-A1CF-4CDD-BA57-323830A2EB98}" type="pres">
      <dgm:prSet presAssocID="{5CD62C4A-B51B-4BDA-B6A8-2B0CB237018A}" presName="hierRoot2" presStyleCnt="0">
        <dgm:presLayoutVars>
          <dgm:hierBranch val="init"/>
        </dgm:presLayoutVars>
      </dgm:prSet>
      <dgm:spPr/>
    </dgm:pt>
    <dgm:pt modelId="{79F88000-5390-4FDD-9DF2-F49D1969B679}" type="pres">
      <dgm:prSet presAssocID="{5CD62C4A-B51B-4BDA-B6A8-2B0CB237018A}" presName="rootComposite" presStyleCnt="0"/>
      <dgm:spPr/>
    </dgm:pt>
    <dgm:pt modelId="{4B0ED898-5C8F-4DDE-841D-C155B55246BE}" type="pres">
      <dgm:prSet presAssocID="{5CD62C4A-B51B-4BDA-B6A8-2B0CB237018A}" presName="rootText" presStyleLbl="node3" presStyleIdx="13" presStyleCnt="16" custScaleX="367831" custScaleY="193781" custLinFactNeighborX="59536">
        <dgm:presLayoutVars>
          <dgm:chPref val="3"/>
        </dgm:presLayoutVars>
      </dgm:prSet>
      <dgm:spPr/>
    </dgm:pt>
    <dgm:pt modelId="{51EC672E-BB58-4F22-970A-211DAD0DA3C1}" type="pres">
      <dgm:prSet presAssocID="{5CD62C4A-B51B-4BDA-B6A8-2B0CB237018A}" presName="rootConnector" presStyleLbl="node3" presStyleIdx="13" presStyleCnt="16"/>
      <dgm:spPr/>
    </dgm:pt>
    <dgm:pt modelId="{CC0B97EF-2C11-461D-9352-1F924B620B47}" type="pres">
      <dgm:prSet presAssocID="{5CD62C4A-B51B-4BDA-B6A8-2B0CB237018A}" presName="hierChild4" presStyleCnt="0"/>
      <dgm:spPr/>
    </dgm:pt>
    <dgm:pt modelId="{B46EAA95-6E7F-4669-A53A-E199C9D31D91}" type="pres">
      <dgm:prSet presAssocID="{5CD62C4A-B51B-4BDA-B6A8-2B0CB237018A}" presName="hierChild5" presStyleCnt="0"/>
      <dgm:spPr/>
    </dgm:pt>
    <dgm:pt modelId="{D49477F9-CDCC-474C-ADFC-9CF0F4377FA9}" type="pres">
      <dgm:prSet presAssocID="{761A0468-235D-4D66-A4CE-88569D339F20}" presName="Name37" presStyleLbl="parChTrans1D3" presStyleIdx="14" presStyleCnt="16" custSzX="2160005" custSzY="720000"/>
      <dgm:spPr/>
    </dgm:pt>
    <dgm:pt modelId="{B642B2F5-FDC0-407B-AF82-5C4C30656390}" type="pres">
      <dgm:prSet presAssocID="{206AE3DD-22FD-4A30-BCD7-D2005E23921E}" presName="hierRoot2" presStyleCnt="0">
        <dgm:presLayoutVars>
          <dgm:hierBranch val="init"/>
        </dgm:presLayoutVars>
      </dgm:prSet>
      <dgm:spPr/>
    </dgm:pt>
    <dgm:pt modelId="{213A30C3-4C25-496B-BBCA-ED09574905C9}" type="pres">
      <dgm:prSet presAssocID="{206AE3DD-22FD-4A30-BCD7-D2005E23921E}" presName="rootComposite" presStyleCnt="0"/>
      <dgm:spPr/>
    </dgm:pt>
    <dgm:pt modelId="{3BA6C50D-A36E-4955-9643-9107A44397E6}" type="pres">
      <dgm:prSet presAssocID="{206AE3DD-22FD-4A30-BCD7-D2005E23921E}" presName="rootText" presStyleLbl="node3" presStyleIdx="14" presStyleCnt="16" custScaleX="367831" custScaleY="193781" custLinFactNeighborX="59536">
        <dgm:presLayoutVars>
          <dgm:chPref val="3"/>
        </dgm:presLayoutVars>
      </dgm:prSet>
      <dgm:spPr/>
    </dgm:pt>
    <dgm:pt modelId="{BED6C21C-AC77-4384-A455-DDE26576EEE5}" type="pres">
      <dgm:prSet presAssocID="{206AE3DD-22FD-4A30-BCD7-D2005E23921E}" presName="rootConnector" presStyleLbl="node3" presStyleIdx="14" presStyleCnt="16"/>
      <dgm:spPr/>
    </dgm:pt>
    <dgm:pt modelId="{3C9E5249-BAEC-43FB-A8BE-A1968D3F2D8B}" type="pres">
      <dgm:prSet presAssocID="{206AE3DD-22FD-4A30-BCD7-D2005E23921E}" presName="hierChild4" presStyleCnt="0"/>
      <dgm:spPr/>
    </dgm:pt>
    <dgm:pt modelId="{D0BB4A51-405F-4F0A-BC44-5709F05961E6}" type="pres">
      <dgm:prSet presAssocID="{206AE3DD-22FD-4A30-BCD7-D2005E23921E}" presName="hierChild5" presStyleCnt="0"/>
      <dgm:spPr/>
    </dgm:pt>
    <dgm:pt modelId="{59237099-B348-4E76-9F44-49533883479D}" type="pres">
      <dgm:prSet presAssocID="{3D7B4925-9146-43B7-AE1E-2CA83C72137B}" presName="Name37" presStyleLbl="parChTrans1D3" presStyleIdx="15" presStyleCnt="16" custSzX="2160005" custSzY="720000"/>
      <dgm:spPr/>
    </dgm:pt>
    <dgm:pt modelId="{439CA331-14E3-4CAA-BD3E-4F4642A0F1D8}" type="pres">
      <dgm:prSet presAssocID="{1E7F0098-E2FA-4FF3-B6E0-5889ED36FE80}" presName="hierRoot2" presStyleCnt="0">
        <dgm:presLayoutVars>
          <dgm:hierBranch val="init"/>
        </dgm:presLayoutVars>
      </dgm:prSet>
      <dgm:spPr/>
    </dgm:pt>
    <dgm:pt modelId="{65617594-AE25-4A0F-A93C-B22A95F8DBA2}" type="pres">
      <dgm:prSet presAssocID="{1E7F0098-E2FA-4FF3-B6E0-5889ED36FE80}" presName="rootComposite" presStyleCnt="0"/>
      <dgm:spPr/>
    </dgm:pt>
    <dgm:pt modelId="{9E6EF0D3-626F-4997-BD26-C9147A771764}" type="pres">
      <dgm:prSet presAssocID="{1E7F0098-E2FA-4FF3-B6E0-5889ED36FE80}" presName="rootText" presStyleLbl="node3" presStyleIdx="15" presStyleCnt="16" custScaleX="367831" custScaleY="193781" custLinFactNeighborX="59536">
        <dgm:presLayoutVars>
          <dgm:chPref val="3"/>
        </dgm:presLayoutVars>
      </dgm:prSet>
      <dgm:spPr/>
    </dgm:pt>
    <dgm:pt modelId="{05B3D980-6F15-49CC-A946-D36C3A8FFF9F}" type="pres">
      <dgm:prSet presAssocID="{1E7F0098-E2FA-4FF3-B6E0-5889ED36FE80}" presName="rootConnector" presStyleLbl="node3" presStyleIdx="15" presStyleCnt="16"/>
      <dgm:spPr/>
    </dgm:pt>
    <dgm:pt modelId="{54B9AC4F-1B35-4287-A23C-473FCBBD07B2}" type="pres">
      <dgm:prSet presAssocID="{1E7F0098-E2FA-4FF3-B6E0-5889ED36FE80}" presName="hierChild4" presStyleCnt="0"/>
      <dgm:spPr/>
    </dgm:pt>
    <dgm:pt modelId="{5C48619B-C3A6-46F0-B225-42E1A65859BA}" type="pres">
      <dgm:prSet presAssocID="{1E7F0098-E2FA-4FF3-B6E0-5889ED36FE80}" presName="hierChild5" presStyleCnt="0"/>
      <dgm:spPr/>
    </dgm:pt>
    <dgm:pt modelId="{04CD98DF-64CE-4CC7-80EB-42D5BC57B08A}" type="pres">
      <dgm:prSet presAssocID="{838CF09E-15DF-4513-AC18-78024703CD27}" presName="hierChild5" presStyleCnt="0"/>
      <dgm:spPr/>
    </dgm:pt>
    <dgm:pt modelId="{384AF728-37C5-44DD-8B2C-EEBFBEAFC38D}" type="pres">
      <dgm:prSet presAssocID="{3A45E415-F056-43A2-8957-57F4C074B073}" presName="hierChild3" presStyleCnt="0"/>
      <dgm:spPr/>
    </dgm:pt>
  </dgm:ptLst>
  <dgm:cxnLst>
    <dgm:cxn modelId="{C6111901-19D8-4793-930B-0647CFFA359D}" type="presOf" srcId="{838CF09E-15DF-4513-AC18-78024703CD27}" destId="{2680E21E-52C0-4A6F-B28F-261EF0785A12}" srcOrd="1" destOrd="0" presId="urn:microsoft.com/office/officeart/2005/8/layout/orgChart1"/>
    <dgm:cxn modelId="{36ABC704-F0F8-44FC-BB52-31B5D2E1C975}" type="presOf" srcId="{F9BAFEF2-DA68-4A0D-B6E2-93F11855DED7}" destId="{3D66675B-D9CA-49AE-841D-758197331EC1}" srcOrd="0" destOrd="0" presId="urn:microsoft.com/office/officeart/2005/8/layout/orgChart1"/>
    <dgm:cxn modelId="{62566E05-295B-41EE-8859-DF2115CE7604}" type="presOf" srcId="{9BA945F5-F0F2-416D-8B6E-9F0DD57241BB}" destId="{68306459-5EA2-47A3-838F-42A8BB6706E2}" srcOrd="0" destOrd="0" presId="urn:microsoft.com/office/officeart/2005/8/layout/orgChart1"/>
    <dgm:cxn modelId="{07B91D0B-13B6-454E-8DD3-A73E86B9CD36}" srcId="{1479CCDD-D43C-48F1-834D-791BBB946F2A}" destId="{88FA97CD-AD74-4504-8EF7-5547E52D331B}" srcOrd="2" destOrd="0" parTransId="{CE5123E2-322F-40D8-AAC6-8461D9E1DBE9}" sibTransId="{DB0C3092-EA61-4AEE-A9E8-338847E65A22}"/>
    <dgm:cxn modelId="{63FFDC0E-EA08-4C7D-A968-147811A252D4}" srcId="{65F908FC-5CF5-479B-962B-107DBA76CD5B}" destId="{C144B87C-AC0D-4150-A815-91F92C11BB6E}" srcOrd="0" destOrd="0" parTransId="{20061872-F6C3-48A6-BC8F-33B5FDF48A57}" sibTransId="{AF8F8110-46FA-4A0C-99AE-05742D2C0981}"/>
    <dgm:cxn modelId="{E8928C16-1726-4A9D-A12C-61D76B764BE5}" type="presOf" srcId="{9C9C1029-2EC2-4359-B16B-5290AF393024}" destId="{C62AD0DE-BDB3-441E-8ADB-E054A465F61A}" srcOrd="1" destOrd="0" presId="urn:microsoft.com/office/officeart/2005/8/layout/orgChart1"/>
    <dgm:cxn modelId="{0627B118-03DD-41DF-8A13-7A5BEE23F6EB}" srcId="{838CF09E-15DF-4513-AC18-78024703CD27}" destId="{C239264D-609D-4CD3-9839-93E7B06874A0}" srcOrd="0" destOrd="0" parTransId="{25F02398-B160-4B84-A749-355B18C1D142}" sibTransId="{8FF84DF0-658B-440A-ACF7-5A44FFAA8754}"/>
    <dgm:cxn modelId="{0930C124-08D9-4B2C-8386-49E655346CDE}" type="presOf" srcId="{CE5123E2-322F-40D8-AAC6-8461D9E1DBE9}" destId="{F7FE0C6A-F64F-4E81-9FD2-B0554A884501}" srcOrd="0" destOrd="0" presId="urn:microsoft.com/office/officeart/2005/8/layout/orgChart1"/>
    <dgm:cxn modelId="{AFFCFC25-467B-493E-9B61-D6768FF60C28}" type="presOf" srcId="{16596777-B702-40DB-A3B5-E814FB935602}" destId="{1B569DBE-C5B4-450A-B5E1-9BA74A5B006B}" srcOrd="0" destOrd="0" presId="urn:microsoft.com/office/officeart/2005/8/layout/orgChart1"/>
    <dgm:cxn modelId="{6AF30526-1A47-4FD5-AE2E-63014A8737D2}" type="presOf" srcId="{CED0A135-C89B-46D0-BE80-0E9F5D7B01D0}" destId="{947415DC-B80E-4E30-A021-55171DF68291}" srcOrd="0" destOrd="0" presId="urn:microsoft.com/office/officeart/2005/8/layout/orgChart1"/>
    <dgm:cxn modelId="{9D91D72B-70CD-401A-8D0B-EA732ED06BB8}" type="presOf" srcId="{206AE3DD-22FD-4A30-BCD7-D2005E23921E}" destId="{BED6C21C-AC77-4384-A455-DDE26576EEE5}" srcOrd="1" destOrd="0" presId="urn:microsoft.com/office/officeart/2005/8/layout/orgChart1"/>
    <dgm:cxn modelId="{2016522C-0937-4CC1-AA59-93D6D7CA4744}" type="presOf" srcId="{5CD62C4A-B51B-4BDA-B6A8-2B0CB237018A}" destId="{51EC672E-BB58-4F22-970A-211DAD0DA3C1}" srcOrd="1" destOrd="0" presId="urn:microsoft.com/office/officeart/2005/8/layout/orgChart1"/>
    <dgm:cxn modelId="{5B472E2D-80E0-4F6A-9A8F-DFB642EE197C}" srcId="{838CF09E-15DF-4513-AC18-78024703CD27}" destId="{165AB5B9-E678-42D5-864D-07EBBD3A740C}" srcOrd="1" destOrd="0" parTransId="{0CA8E836-F68C-4766-89FB-9A88E10194E3}" sibTransId="{3EF802C9-5140-4943-B8BA-7D4C4AE5E2F9}"/>
    <dgm:cxn modelId="{6590E834-E28D-43B6-AF20-BBEE05E50D59}" type="presOf" srcId="{165AB5B9-E678-42D5-864D-07EBBD3A740C}" destId="{1786D34A-8A20-485B-B0DA-ECA50FFA8495}" srcOrd="1" destOrd="0" presId="urn:microsoft.com/office/officeart/2005/8/layout/orgChart1"/>
    <dgm:cxn modelId="{1B718239-44ED-446A-BD7A-18D534E48AC8}" type="presOf" srcId="{C239264D-609D-4CD3-9839-93E7B06874A0}" destId="{3D9380EA-47DA-4B0E-A919-BF3747FA30FF}" srcOrd="0" destOrd="0" presId="urn:microsoft.com/office/officeart/2005/8/layout/orgChart1"/>
    <dgm:cxn modelId="{2DF61C3D-84DD-467B-BCD3-0E409271A477}" type="presOf" srcId="{3D7B4925-9146-43B7-AE1E-2CA83C72137B}" destId="{59237099-B348-4E76-9F44-49533883479D}" srcOrd="0" destOrd="0" presId="urn:microsoft.com/office/officeart/2005/8/layout/orgChart1"/>
    <dgm:cxn modelId="{9DBF7740-5239-46A5-88E4-10BFB7DD7842}" type="presOf" srcId="{206AE3DD-22FD-4A30-BCD7-D2005E23921E}" destId="{3BA6C50D-A36E-4955-9643-9107A44397E6}" srcOrd="0" destOrd="0" presId="urn:microsoft.com/office/officeart/2005/8/layout/orgChart1"/>
    <dgm:cxn modelId="{0D2E575B-3BA0-4492-B0EF-46421175196A}" type="presOf" srcId="{C02F5BE3-7AD8-4B6A-9749-0DFB8DA925B7}" destId="{89400ECE-D2E5-4FE4-8BFB-5C8D7EC3BDB4}" srcOrd="0" destOrd="0" presId="urn:microsoft.com/office/officeart/2005/8/layout/orgChart1"/>
    <dgm:cxn modelId="{F898425C-FD0B-48E1-BBEA-BD26AFD7785D}" srcId="{65F908FC-5CF5-479B-962B-107DBA76CD5B}" destId="{9C9C1029-2EC2-4359-B16B-5290AF393024}" srcOrd="3" destOrd="0" parTransId="{F9BAFEF2-DA68-4A0D-B6E2-93F11855DED7}" sibTransId="{DA3C2523-3B91-47A3-8A0F-F1B5991E8609}"/>
    <dgm:cxn modelId="{9CF2D45F-6785-406F-91D7-D72C5C6090AE}" srcId="{1479CCDD-D43C-48F1-834D-791BBB946F2A}" destId="{2E71F7F5-C510-4EC6-8C60-11688313A391}" srcOrd="1" destOrd="0" parTransId="{62F68D2A-12B9-4D8D-A75E-BDB34BE84EB2}" sibTransId="{00FD9AF8-D90C-427A-B87C-A6274BDF7DDB}"/>
    <dgm:cxn modelId="{A79CC362-3AB1-440F-B469-295EA7BE7CB0}" type="presOf" srcId="{DF9DD743-B471-47C5-83EE-22ABDEDC8ED7}" destId="{5310DA2D-9F8B-4935-853A-354BBC443ED5}" srcOrd="0" destOrd="0" presId="urn:microsoft.com/office/officeart/2005/8/layout/orgChart1"/>
    <dgm:cxn modelId="{C1531E64-B959-457E-BAF9-7B0A77BE4292}" type="presOf" srcId="{3A45E415-F056-43A2-8957-57F4C074B073}" destId="{8FE1D697-C011-4962-9BDE-C9979514167B}" srcOrd="1" destOrd="0" presId="urn:microsoft.com/office/officeart/2005/8/layout/orgChart1"/>
    <dgm:cxn modelId="{38EC3F68-4CA8-4D00-892B-6BE05BEC6F38}" type="presOf" srcId="{C02F5BE3-7AD8-4B6A-9749-0DFB8DA925B7}" destId="{06583D2C-A7EF-461C-B569-0E377A1C218A}" srcOrd="1" destOrd="0" presId="urn:microsoft.com/office/officeart/2005/8/layout/orgChart1"/>
    <dgm:cxn modelId="{D03DA468-D61C-44BB-BA44-07F40DDAB4F5}" srcId="{1479CCDD-D43C-48F1-834D-791BBB946F2A}" destId="{028F62C7-59C2-418B-A11A-D34D3E13CA0C}" srcOrd="4" destOrd="0" parTransId="{6DCF304D-E995-465D-ADC1-634EF0CF2422}" sibTransId="{384ECF70-E4E3-432C-874E-35FFCEDBB1FE}"/>
    <dgm:cxn modelId="{CFED1269-9AC2-4D70-880F-3DFD5B4D436D}" type="presOf" srcId="{62F68D2A-12B9-4D8D-A75E-BDB34BE84EB2}" destId="{A630565A-656B-449A-B55C-19DD99397AFC}" srcOrd="0" destOrd="0" presId="urn:microsoft.com/office/officeart/2005/8/layout/orgChart1"/>
    <dgm:cxn modelId="{309F826A-2D18-4C4A-A3BE-A2DE84B9B4F7}" type="presOf" srcId="{6DCF304D-E995-465D-ADC1-634EF0CF2422}" destId="{3527DA16-81B6-4841-8734-FDDCD3313C06}" srcOrd="0" destOrd="0" presId="urn:microsoft.com/office/officeart/2005/8/layout/orgChart1"/>
    <dgm:cxn modelId="{798BCD4A-7755-4E71-9605-9825F2175D7C}" srcId="{65F908FC-5CF5-479B-962B-107DBA76CD5B}" destId="{CED0A135-C89B-46D0-BE80-0E9F5D7B01D0}" srcOrd="4" destOrd="0" parTransId="{8BB6E04B-D9EF-46BB-B97D-8FCEF5436138}" sibTransId="{EFF92DBE-8A64-4546-81C9-3CC984EB02D4}"/>
    <dgm:cxn modelId="{A754C94B-FB3A-4A93-80E5-C9BB419DD76A}" type="presOf" srcId="{C239264D-609D-4CD3-9839-93E7B06874A0}" destId="{64471999-25B3-4F22-95CD-E0FFD3F98474}" srcOrd="1" destOrd="0" presId="urn:microsoft.com/office/officeart/2005/8/layout/orgChart1"/>
    <dgm:cxn modelId="{D5D0E66B-B034-4BDD-B8D0-1767F6AFF1FC}" srcId="{3A45E415-F056-43A2-8957-57F4C074B073}" destId="{838CF09E-15DF-4513-AC18-78024703CD27}" srcOrd="2" destOrd="0" parTransId="{71C61C00-7311-4D8D-8114-D4E52C07001A}" sibTransId="{3D6C1281-EEC4-43A9-A43F-96CF7BC93C6A}"/>
    <dgm:cxn modelId="{C46EFA6E-2775-493C-A758-650FD6836CF9}" type="presOf" srcId="{CED0A135-C89B-46D0-BE80-0E9F5D7B01D0}" destId="{22A3E003-C215-4C7C-94B6-EF1FFC665289}" srcOrd="1" destOrd="0" presId="urn:microsoft.com/office/officeart/2005/8/layout/orgChart1"/>
    <dgm:cxn modelId="{98995970-9335-4D0D-A204-98FDB161A7ED}" srcId="{1479CCDD-D43C-48F1-834D-791BBB946F2A}" destId="{DF9DD743-B471-47C5-83EE-22ABDEDC8ED7}" srcOrd="0" destOrd="0" parTransId="{C6B54BD9-DEB5-477A-B286-F0A09ED27CF4}" sibTransId="{27E714D5-46DA-4F5A-84CC-9280BA7F7683}"/>
    <dgm:cxn modelId="{A2211E51-5FB2-4E91-B0DE-26D2E4B305CF}" type="presOf" srcId="{65F908FC-5CF5-479B-962B-107DBA76CD5B}" destId="{0D489764-F467-4DC8-B549-3A156F62001A}" srcOrd="0" destOrd="0" presId="urn:microsoft.com/office/officeart/2005/8/layout/orgChart1"/>
    <dgm:cxn modelId="{CF6F0952-5943-4A75-A104-C01378C20FF5}" type="presOf" srcId="{88FA97CD-AD74-4504-8EF7-5547E52D331B}" destId="{4728571C-3E08-46AF-A78A-9D15F240369A}" srcOrd="0" destOrd="0" presId="urn:microsoft.com/office/officeart/2005/8/layout/orgChart1"/>
    <dgm:cxn modelId="{451C8B72-C97E-4598-AD94-318283EF7258}" type="presOf" srcId="{827ED718-5AB4-46AA-AE3A-18B5DBDD2AD2}" destId="{41B007C5-E42B-4EAC-A40C-7261FED49CA5}" srcOrd="0" destOrd="0" presId="urn:microsoft.com/office/officeart/2005/8/layout/orgChart1"/>
    <dgm:cxn modelId="{B4E9E159-67BA-40BC-A278-91BBF13D90A5}" type="presOf" srcId="{19A192E3-D1A9-4E54-8250-AFF85671D371}" destId="{070F529B-ED18-4AC0-BC76-2B7CFB66E3AF}" srcOrd="1" destOrd="0" presId="urn:microsoft.com/office/officeart/2005/8/layout/orgChart1"/>
    <dgm:cxn modelId="{DB2C1A7B-253A-4C9F-A0BE-2CBACB2D1C5F}" type="presOf" srcId="{17825E50-47D2-47AF-A773-EEBCCF31A070}" destId="{2A143CC5-A7E6-448A-A295-114A32CD253D}" srcOrd="0" destOrd="0" presId="urn:microsoft.com/office/officeart/2005/8/layout/orgChart1"/>
    <dgm:cxn modelId="{C320D67D-7DA7-4491-B6E3-4FC6091D896E}" type="presOf" srcId="{9C9C1029-2EC2-4359-B16B-5290AF393024}" destId="{8EC489E1-7A47-470B-A500-28E7003FD779}" srcOrd="0" destOrd="0" presId="urn:microsoft.com/office/officeart/2005/8/layout/orgChart1"/>
    <dgm:cxn modelId="{FD0B3781-450D-442B-A273-FCDE64CCFC1B}" type="presOf" srcId="{C6B54BD9-DEB5-477A-B286-F0A09ED27CF4}" destId="{C745CA88-8820-4B5D-836A-120685BC4921}" srcOrd="0" destOrd="0" presId="urn:microsoft.com/office/officeart/2005/8/layout/orgChart1"/>
    <dgm:cxn modelId="{F9193285-83B7-401E-8ED7-05AB2B835E1A}" type="presOf" srcId="{0CA8E836-F68C-4766-89FB-9A88E10194E3}" destId="{CCC9EB68-FA75-44A9-AEB3-9D8E3CC12F59}" srcOrd="0" destOrd="0" presId="urn:microsoft.com/office/officeart/2005/8/layout/orgChart1"/>
    <dgm:cxn modelId="{A9BB2987-CCED-47EC-A1BE-515ED22B1A50}" type="presOf" srcId="{DF9DD743-B471-47C5-83EE-22ABDEDC8ED7}" destId="{31EDA280-5A57-46C6-92C0-92DB33997CF3}" srcOrd="1" destOrd="0" presId="urn:microsoft.com/office/officeart/2005/8/layout/orgChart1"/>
    <dgm:cxn modelId="{8DB53E87-332D-45FE-A64D-8018FE5B2738}" type="presOf" srcId="{5A466545-FF31-418A-8DF7-F05B17542012}" destId="{68041FF9-0AA2-4B26-9816-DDC65A064304}" srcOrd="0" destOrd="0" presId="urn:microsoft.com/office/officeart/2005/8/layout/orgChart1"/>
    <dgm:cxn modelId="{A0EB9E87-80B6-4AE4-9CC1-A74C4DF6DEB3}" type="presOf" srcId="{A9B76524-2D40-4CA1-875C-06CD01257117}" destId="{BCEF1986-3AFD-4608-BCA1-0F7C583FA500}" srcOrd="0" destOrd="0" presId="urn:microsoft.com/office/officeart/2005/8/layout/orgChart1"/>
    <dgm:cxn modelId="{5301588A-1C8F-43BC-8160-5DC8D9028C89}" srcId="{838CF09E-15DF-4513-AC18-78024703CD27}" destId="{5CD62C4A-B51B-4BDA-B6A8-2B0CB237018A}" srcOrd="3" destOrd="0" parTransId="{73F3FCEA-C72A-4227-986A-72F6983341E6}" sibTransId="{81A72351-A628-4F17-A3F5-147C2205684A}"/>
    <dgm:cxn modelId="{2CE2AC8D-7E71-4E0F-BE1F-749B29207D48}" type="presOf" srcId="{65F908FC-5CF5-479B-962B-107DBA76CD5B}" destId="{73714455-C7DE-4201-8CB6-E151FE17773F}" srcOrd="1" destOrd="0" presId="urn:microsoft.com/office/officeart/2005/8/layout/orgChart1"/>
    <dgm:cxn modelId="{836BAD8E-0D4E-4532-90C5-C7FC07C52AED}" type="presOf" srcId="{2E71F7F5-C510-4EC6-8C60-11688313A391}" destId="{866844CC-BE58-48CD-B264-ECB251B5217C}" srcOrd="0" destOrd="0" presId="urn:microsoft.com/office/officeart/2005/8/layout/orgChart1"/>
    <dgm:cxn modelId="{F2D4FE93-5443-4C7C-AA4D-683ECB13FA51}" srcId="{1479CCDD-D43C-48F1-834D-791BBB946F2A}" destId="{19A192E3-D1A9-4E54-8250-AFF85671D371}" srcOrd="3" destOrd="0" parTransId="{17825E50-47D2-47AF-A773-EEBCCF31A070}" sibTransId="{25C37D0B-1DD8-4526-926B-00F4E83F4400}"/>
    <dgm:cxn modelId="{A9415795-44E4-487E-A45D-5C3B0DC5DE1B}" type="presOf" srcId="{5CD62C4A-B51B-4BDA-B6A8-2B0CB237018A}" destId="{4B0ED898-5C8F-4DDE-841D-C155B55246BE}" srcOrd="0" destOrd="0" presId="urn:microsoft.com/office/officeart/2005/8/layout/orgChart1"/>
    <dgm:cxn modelId="{E3133097-A6D0-438A-8C10-F3F0D74267E8}" srcId="{457E750D-D2E2-4722-A304-7D6EF047955C}" destId="{3A45E415-F056-43A2-8957-57F4C074B073}" srcOrd="0" destOrd="0" parTransId="{4F273F36-7213-42AB-8CE9-FD35A68E7563}" sibTransId="{F05AB54B-BA11-4BB2-8DCA-E7D965BEEF5D}"/>
    <dgm:cxn modelId="{B1D98E99-05D2-40A5-8512-BBFB9F797119}" srcId="{838CF09E-15DF-4513-AC18-78024703CD27}" destId="{206AE3DD-22FD-4A30-BCD7-D2005E23921E}" srcOrd="4" destOrd="0" parTransId="{761A0468-235D-4D66-A4CE-88569D339F20}" sibTransId="{E19A7D04-1D2F-49AE-BFCB-3495D90AF30E}"/>
    <dgm:cxn modelId="{37EA589B-F3F3-4AB5-B403-233B81D839FF}" type="presOf" srcId="{165AB5B9-E678-42D5-864D-07EBBD3A740C}" destId="{80D9CD9A-AD21-40AC-B802-DDE262FE1A55}" srcOrd="0" destOrd="0" presId="urn:microsoft.com/office/officeart/2005/8/layout/orgChart1"/>
    <dgm:cxn modelId="{9F01B89F-B224-4141-A05A-EA09F69F5CE0}" type="presOf" srcId="{838CF09E-15DF-4513-AC18-78024703CD27}" destId="{E29C0AAD-0199-4F3B-A66A-6098EB54FE00}" srcOrd="0" destOrd="0" presId="urn:microsoft.com/office/officeart/2005/8/layout/orgChart1"/>
    <dgm:cxn modelId="{DF27E99F-AFBD-4877-AA6F-ECC58E64F337}" srcId="{65F908FC-5CF5-479B-962B-107DBA76CD5B}" destId="{C02F5BE3-7AD8-4B6A-9749-0DFB8DA925B7}" srcOrd="1" destOrd="0" parTransId="{827ED718-5AB4-46AA-AE3A-18B5DBDD2AD2}" sibTransId="{60CB7E4F-5148-4276-9482-04129B04CE5D}"/>
    <dgm:cxn modelId="{1DC263A2-1D24-4C72-95F7-1541C8FF6A86}" type="presOf" srcId="{C144B87C-AC0D-4150-A815-91F92C11BB6E}" destId="{FD152EC8-5CAD-4F53-8A3C-325661F71B0E}" srcOrd="1" destOrd="0" presId="urn:microsoft.com/office/officeart/2005/8/layout/orgChart1"/>
    <dgm:cxn modelId="{9231B4A8-76BC-4C6B-B6B6-FCE7F396F9F9}" type="presOf" srcId="{3A45E415-F056-43A2-8957-57F4C074B073}" destId="{A173366D-72AF-4857-8C0E-6FFD633C7360}" srcOrd="0" destOrd="0" presId="urn:microsoft.com/office/officeart/2005/8/layout/orgChart1"/>
    <dgm:cxn modelId="{D1B400B4-E518-4D7A-9F55-F1D141B5B2B2}" srcId="{3A45E415-F056-43A2-8957-57F4C074B073}" destId="{1479CCDD-D43C-48F1-834D-791BBB946F2A}" srcOrd="0" destOrd="0" parTransId="{9BAAA0AC-8F21-4A4F-9331-DA30400AB6E3}" sibTransId="{D5BCE61A-5C89-4950-8AC8-CFF45A86BE01}"/>
    <dgm:cxn modelId="{83B32DB6-E75F-4EFA-A155-AB0B59DB2611}" type="presOf" srcId="{4EF33C79-6654-48C8-8FD2-1005F967B19A}" destId="{4850E26B-8905-4226-90F5-82C3A5C9F1D2}" srcOrd="0" destOrd="0" presId="urn:microsoft.com/office/officeart/2005/8/layout/orgChart1"/>
    <dgm:cxn modelId="{935CB2B6-6D97-4E2A-87F3-C7F3573A958F}" type="presOf" srcId="{8BB6E04B-D9EF-46BB-B97D-8FCEF5436138}" destId="{82940E37-A3D3-4EF6-A2CE-ED8203A49845}" srcOrd="0" destOrd="0" presId="urn:microsoft.com/office/officeart/2005/8/layout/orgChart1"/>
    <dgm:cxn modelId="{FE0502B7-4997-4409-9AE3-621895AE39C9}" type="presOf" srcId="{028F62C7-59C2-418B-A11A-D34D3E13CA0C}" destId="{6DFC7CDC-D1A8-42AB-AEF4-D5CEF45442C3}" srcOrd="1" destOrd="0" presId="urn:microsoft.com/office/officeart/2005/8/layout/orgChart1"/>
    <dgm:cxn modelId="{84EE3EB7-44A0-4F5E-80DF-1143E7B763F9}" type="presOf" srcId="{25F02398-B160-4B84-A749-355B18C1D142}" destId="{823F051A-5ACE-4490-A230-299DDA8DE507}" srcOrd="0" destOrd="0" presId="urn:microsoft.com/office/officeart/2005/8/layout/orgChart1"/>
    <dgm:cxn modelId="{2E7BEFBB-8CF2-4EF7-B85D-BAE5F4054AE6}" srcId="{838CF09E-15DF-4513-AC18-78024703CD27}" destId="{1E7F0098-E2FA-4FF3-B6E0-5889ED36FE80}" srcOrd="5" destOrd="0" parTransId="{3D7B4925-9146-43B7-AE1E-2CA83C72137B}" sibTransId="{FE93069C-6AA0-4968-84D5-2AAB4414D4D6}"/>
    <dgm:cxn modelId="{B1ACD4BD-618A-4D9A-A5C5-328CB5D1AFBD}" type="presOf" srcId="{457E750D-D2E2-4722-A304-7D6EF047955C}" destId="{F0A6E128-D4D3-46A8-96B6-C44478DEC716}" srcOrd="0" destOrd="0" presId="urn:microsoft.com/office/officeart/2005/8/layout/orgChart1"/>
    <dgm:cxn modelId="{A34C1CBE-7E6F-41FB-A4FE-D2B12D82B76E}" type="presOf" srcId="{1E7F0098-E2FA-4FF3-B6E0-5889ED36FE80}" destId="{05B3D980-6F15-49CC-A946-D36C3A8FFF9F}" srcOrd="1" destOrd="0" presId="urn:microsoft.com/office/officeart/2005/8/layout/orgChart1"/>
    <dgm:cxn modelId="{5BE767C0-E469-4A2D-91AB-BDF95843B128}" srcId="{3A45E415-F056-43A2-8957-57F4C074B073}" destId="{65F908FC-5CF5-479B-962B-107DBA76CD5B}" srcOrd="1" destOrd="0" parTransId="{4EF33C79-6654-48C8-8FD2-1005F967B19A}" sibTransId="{57ACD7FE-DA9E-43DA-82F8-8F602132B22C}"/>
    <dgm:cxn modelId="{037974CA-D504-4D55-B4DA-20AD3E37BA02}" type="presOf" srcId="{028F62C7-59C2-418B-A11A-D34D3E13CA0C}" destId="{A166E84F-6B63-4C4B-96E3-2607ADC1DE05}" srcOrd="0" destOrd="0" presId="urn:microsoft.com/office/officeart/2005/8/layout/orgChart1"/>
    <dgm:cxn modelId="{7BDFF5CC-4A61-482C-BDE6-AC0AA0A9D1F7}" type="presOf" srcId="{19A192E3-D1A9-4E54-8250-AFF85671D371}" destId="{F59FCDC9-67FD-4680-8CDB-2EACCED14086}" srcOrd="0" destOrd="0" presId="urn:microsoft.com/office/officeart/2005/8/layout/orgChart1"/>
    <dgm:cxn modelId="{DD4B3FCE-2CBD-420F-A49B-4887AF26D9B6}" type="presOf" srcId="{16596777-B702-40DB-A3B5-E814FB935602}" destId="{B8094CE2-5CE0-440F-B8DA-00B8B26CF31D}" srcOrd="1" destOrd="0" presId="urn:microsoft.com/office/officeart/2005/8/layout/orgChart1"/>
    <dgm:cxn modelId="{C5C9E8CF-AC55-4ABE-8A05-4BD47847C902}" type="presOf" srcId="{73F3FCEA-C72A-4227-986A-72F6983341E6}" destId="{347561CA-BF1E-4AED-AACB-EFC09FF7B6CE}" srcOrd="0" destOrd="0" presId="urn:microsoft.com/office/officeart/2005/8/layout/orgChart1"/>
    <dgm:cxn modelId="{D8CD07D0-36A9-42AA-847E-E3C0B8A91BDD}" type="presOf" srcId="{20061872-F6C3-48A6-BC8F-33B5FDF48A57}" destId="{81092A90-FA65-4B08-91BA-061FF5CBDDE0}" srcOrd="0" destOrd="0" presId="urn:microsoft.com/office/officeart/2005/8/layout/orgChart1"/>
    <dgm:cxn modelId="{3B5A6DD0-8CB3-474C-9CD8-E388EDAED638}" srcId="{65F908FC-5CF5-479B-962B-107DBA76CD5B}" destId="{16596777-B702-40DB-A3B5-E814FB935602}" srcOrd="2" destOrd="0" parTransId="{A9B76524-2D40-4CA1-875C-06CD01257117}" sibTransId="{89436474-56CA-472F-BB56-48BF21355D9E}"/>
    <dgm:cxn modelId="{6A0394D0-9651-4FD8-AD24-B6C6B50FC5E6}" type="presOf" srcId="{761A0468-235D-4D66-A4CE-88569D339F20}" destId="{D49477F9-CDCC-474C-ADFC-9CF0F4377FA9}" srcOrd="0" destOrd="0" presId="urn:microsoft.com/office/officeart/2005/8/layout/orgChart1"/>
    <dgm:cxn modelId="{4A4912D3-7B7D-46AF-AED8-3E9BDE63C0B2}" type="presOf" srcId="{1E7F0098-E2FA-4FF3-B6E0-5889ED36FE80}" destId="{9E6EF0D3-626F-4997-BD26-C9147A771764}" srcOrd="0" destOrd="0" presId="urn:microsoft.com/office/officeart/2005/8/layout/orgChart1"/>
    <dgm:cxn modelId="{AFE76AD7-BBB8-4DA9-9692-34064298C1B6}" type="presOf" srcId="{1479CCDD-D43C-48F1-834D-791BBB946F2A}" destId="{135299CE-197C-437F-A378-725868900A76}" srcOrd="1" destOrd="0" presId="urn:microsoft.com/office/officeart/2005/8/layout/orgChart1"/>
    <dgm:cxn modelId="{9ACDC1D9-B188-4B31-AF18-36D1502B1F32}" type="presOf" srcId="{88FA97CD-AD74-4504-8EF7-5547E52D331B}" destId="{37C753E7-FE3C-4B22-921E-13D7A384D109}" srcOrd="1" destOrd="0" presId="urn:microsoft.com/office/officeart/2005/8/layout/orgChart1"/>
    <dgm:cxn modelId="{B1CE91DE-FEA1-4403-AFDF-3CDCB8A79E6C}" type="presOf" srcId="{2E71F7F5-C510-4EC6-8C60-11688313A391}" destId="{67066F06-4861-47D0-AACE-BDB07F6BFDEC}" srcOrd="1" destOrd="0" presId="urn:microsoft.com/office/officeart/2005/8/layout/orgChart1"/>
    <dgm:cxn modelId="{379233E3-864C-4003-A794-FAA1DEC5E28E}" type="presOf" srcId="{1479CCDD-D43C-48F1-834D-791BBB946F2A}" destId="{A82E850D-3106-4028-88B6-7AEDEDBA2CF9}" srcOrd="0" destOrd="0" presId="urn:microsoft.com/office/officeart/2005/8/layout/orgChart1"/>
    <dgm:cxn modelId="{DB8D7AE3-2CA3-4BFF-AF29-17F99564BDB7}" srcId="{838CF09E-15DF-4513-AC18-78024703CD27}" destId="{9BA945F5-F0F2-416D-8B6E-9F0DD57241BB}" srcOrd="2" destOrd="0" parTransId="{5A466545-FF31-418A-8DF7-F05B17542012}" sibTransId="{8E38D25E-0824-40C6-8991-2CDD2B035D65}"/>
    <dgm:cxn modelId="{2DB8CBE6-AE30-4F17-9CF1-3AC435585423}" type="presOf" srcId="{C144B87C-AC0D-4150-A815-91F92C11BB6E}" destId="{70E9EC1D-6955-40B3-BBAF-4D38B3EB6E06}" srcOrd="0" destOrd="0" presId="urn:microsoft.com/office/officeart/2005/8/layout/orgChart1"/>
    <dgm:cxn modelId="{645E5AF3-78BC-419D-8A8D-9845CA56479B}" type="presOf" srcId="{71C61C00-7311-4D8D-8114-D4E52C07001A}" destId="{558D3B33-D52F-4DAD-838A-9655998D62B4}" srcOrd="0" destOrd="0" presId="urn:microsoft.com/office/officeart/2005/8/layout/orgChart1"/>
    <dgm:cxn modelId="{90546DF8-4488-49FA-B42D-0BABF1F78577}" type="presOf" srcId="{9BAAA0AC-8F21-4A4F-9331-DA30400AB6E3}" destId="{3FDD7B31-33AF-41A6-90B4-6BD4D34F6E8F}" srcOrd="0" destOrd="0" presId="urn:microsoft.com/office/officeart/2005/8/layout/orgChart1"/>
    <dgm:cxn modelId="{2762ABF8-8405-4F2F-8434-6F3A7B2C652A}" type="presOf" srcId="{9BA945F5-F0F2-416D-8B6E-9F0DD57241BB}" destId="{5AC7B8A4-78B3-42AB-A383-5B326C2A7E56}" srcOrd="1" destOrd="0" presId="urn:microsoft.com/office/officeart/2005/8/layout/orgChart1"/>
    <dgm:cxn modelId="{42C3186E-4B8F-4F53-BD67-026812B6C9BE}" type="presParOf" srcId="{F0A6E128-D4D3-46A8-96B6-C44478DEC716}" destId="{FBFCF606-1567-43CB-AE49-AB2F6500A8EF}" srcOrd="0" destOrd="0" presId="urn:microsoft.com/office/officeart/2005/8/layout/orgChart1"/>
    <dgm:cxn modelId="{3EB1DDBA-25BF-4C29-BEC0-8BA8C03A5728}" type="presParOf" srcId="{FBFCF606-1567-43CB-AE49-AB2F6500A8EF}" destId="{2E94FC04-23C9-4085-8193-B218DC0DB784}" srcOrd="0" destOrd="0" presId="urn:microsoft.com/office/officeart/2005/8/layout/orgChart1"/>
    <dgm:cxn modelId="{FB61F405-31AA-45D4-9A51-A3B34A8B5F5F}" type="presParOf" srcId="{2E94FC04-23C9-4085-8193-B218DC0DB784}" destId="{A173366D-72AF-4857-8C0E-6FFD633C7360}" srcOrd="0" destOrd="0" presId="urn:microsoft.com/office/officeart/2005/8/layout/orgChart1"/>
    <dgm:cxn modelId="{AF345838-246B-4D34-8016-2331B68BF1EE}" type="presParOf" srcId="{2E94FC04-23C9-4085-8193-B218DC0DB784}" destId="{8FE1D697-C011-4962-9BDE-C9979514167B}" srcOrd="1" destOrd="0" presId="urn:microsoft.com/office/officeart/2005/8/layout/orgChart1"/>
    <dgm:cxn modelId="{A709B662-1DDD-45FE-A03C-90A74525ECFD}" type="presParOf" srcId="{FBFCF606-1567-43CB-AE49-AB2F6500A8EF}" destId="{05B33FBF-101D-4C34-8164-F8BEF8E11E76}" srcOrd="1" destOrd="0" presId="urn:microsoft.com/office/officeart/2005/8/layout/orgChart1"/>
    <dgm:cxn modelId="{26B5A0A9-F3C1-4EE0-9A5E-FBEFE766A54F}" type="presParOf" srcId="{05B33FBF-101D-4C34-8164-F8BEF8E11E76}" destId="{3FDD7B31-33AF-41A6-90B4-6BD4D34F6E8F}" srcOrd="0" destOrd="0" presId="urn:microsoft.com/office/officeart/2005/8/layout/orgChart1"/>
    <dgm:cxn modelId="{78478F0E-2FF3-48F5-82F2-A36BBC6BC470}" type="presParOf" srcId="{05B33FBF-101D-4C34-8164-F8BEF8E11E76}" destId="{54AD3321-2232-4AB7-B7D0-161DE64165D5}" srcOrd="1" destOrd="0" presId="urn:microsoft.com/office/officeart/2005/8/layout/orgChart1"/>
    <dgm:cxn modelId="{AD8DF373-100F-4484-89D4-4E36A00AD077}" type="presParOf" srcId="{54AD3321-2232-4AB7-B7D0-161DE64165D5}" destId="{55B8995B-B2C3-458B-B901-BAD0C290F54C}" srcOrd="0" destOrd="0" presId="urn:microsoft.com/office/officeart/2005/8/layout/orgChart1"/>
    <dgm:cxn modelId="{CAB61222-B111-4542-9E53-1EF16D234856}" type="presParOf" srcId="{55B8995B-B2C3-458B-B901-BAD0C290F54C}" destId="{A82E850D-3106-4028-88B6-7AEDEDBA2CF9}" srcOrd="0" destOrd="0" presId="urn:microsoft.com/office/officeart/2005/8/layout/orgChart1"/>
    <dgm:cxn modelId="{0FA448FE-38CC-41C5-9BFF-BF5D66821722}" type="presParOf" srcId="{55B8995B-B2C3-458B-B901-BAD0C290F54C}" destId="{135299CE-197C-437F-A378-725868900A76}" srcOrd="1" destOrd="0" presId="urn:microsoft.com/office/officeart/2005/8/layout/orgChart1"/>
    <dgm:cxn modelId="{809BF1D7-61E4-4335-AC10-65CCD98D4CFC}" type="presParOf" srcId="{54AD3321-2232-4AB7-B7D0-161DE64165D5}" destId="{B9A6F75D-BF5D-4DCB-A755-2D44D489E692}" srcOrd="1" destOrd="0" presId="urn:microsoft.com/office/officeart/2005/8/layout/orgChart1"/>
    <dgm:cxn modelId="{5DF91D72-9365-4672-839F-3A9BB9236411}" type="presParOf" srcId="{B9A6F75D-BF5D-4DCB-A755-2D44D489E692}" destId="{C745CA88-8820-4B5D-836A-120685BC4921}" srcOrd="0" destOrd="0" presId="urn:microsoft.com/office/officeart/2005/8/layout/orgChart1"/>
    <dgm:cxn modelId="{671DD305-1104-4398-A2B5-0C8E64EE9E4E}" type="presParOf" srcId="{B9A6F75D-BF5D-4DCB-A755-2D44D489E692}" destId="{067FD816-CD92-4643-87D9-09663B9F97E3}" srcOrd="1" destOrd="0" presId="urn:microsoft.com/office/officeart/2005/8/layout/orgChart1"/>
    <dgm:cxn modelId="{2A775881-75E2-474A-8EC9-3E55229C8FF8}" type="presParOf" srcId="{067FD816-CD92-4643-87D9-09663B9F97E3}" destId="{181DE2CA-CE4F-446B-8971-49CE81EFAE69}" srcOrd="0" destOrd="0" presId="urn:microsoft.com/office/officeart/2005/8/layout/orgChart1"/>
    <dgm:cxn modelId="{FD54C412-7237-42B7-8306-EDBC0EE90BC1}" type="presParOf" srcId="{181DE2CA-CE4F-446B-8971-49CE81EFAE69}" destId="{5310DA2D-9F8B-4935-853A-354BBC443ED5}" srcOrd="0" destOrd="0" presId="urn:microsoft.com/office/officeart/2005/8/layout/orgChart1"/>
    <dgm:cxn modelId="{B83D338D-BAB8-4878-8CFE-BD3C6637C26C}" type="presParOf" srcId="{181DE2CA-CE4F-446B-8971-49CE81EFAE69}" destId="{31EDA280-5A57-46C6-92C0-92DB33997CF3}" srcOrd="1" destOrd="0" presId="urn:microsoft.com/office/officeart/2005/8/layout/orgChart1"/>
    <dgm:cxn modelId="{22D56109-349D-4AD3-A0CB-E0353E21E6A8}" type="presParOf" srcId="{067FD816-CD92-4643-87D9-09663B9F97E3}" destId="{DB47C921-1A46-469F-8D7C-4E67360F172A}" srcOrd="1" destOrd="0" presId="urn:microsoft.com/office/officeart/2005/8/layout/orgChart1"/>
    <dgm:cxn modelId="{485F0115-DF97-40C1-9765-97D7F7A0D039}" type="presParOf" srcId="{067FD816-CD92-4643-87D9-09663B9F97E3}" destId="{4DCF4C61-E707-4AF7-AFA1-80921BA8A40A}" srcOrd="2" destOrd="0" presId="urn:microsoft.com/office/officeart/2005/8/layout/orgChart1"/>
    <dgm:cxn modelId="{C62FF47E-ACB3-4FF3-B641-A816492C7B05}" type="presParOf" srcId="{B9A6F75D-BF5D-4DCB-A755-2D44D489E692}" destId="{A630565A-656B-449A-B55C-19DD99397AFC}" srcOrd="2" destOrd="0" presId="urn:microsoft.com/office/officeart/2005/8/layout/orgChart1"/>
    <dgm:cxn modelId="{BD7069F2-6BAB-4941-AEA8-17162FBCE594}" type="presParOf" srcId="{B9A6F75D-BF5D-4DCB-A755-2D44D489E692}" destId="{A21ECA25-9E86-4134-97A4-C8394AD3B5C8}" srcOrd="3" destOrd="0" presId="urn:microsoft.com/office/officeart/2005/8/layout/orgChart1"/>
    <dgm:cxn modelId="{A7E2565D-50E5-4FA5-B32E-2011AE99A186}" type="presParOf" srcId="{A21ECA25-9E86-4134-97A4-C8394AD3B5C8}" destId="{564BF2FD-F901-4880-8EA2-9ADFC366A62F}" srcOrd="0" destOrd="0" presId="urn:microsoft.com/office/officeart/2005/8/layout/orgChart1"/>
    <dgm:cxn modelId="{8AA3103A-436E-47DE-AB65-F15B06A5549D}" type="presParOf" srcId="{564BF2FD-F901-4880-8EA2-9ADFC366A62F}" destId="{866844CC-BE58-48CD-B264-ECB251B5217C}" srcOrd="0" destOrd="0" presId="urn:microsoft.com/office/officeart/2005/8/layout/orgChart1"/>
    <dgm:cxn modelId="{A3DCD799-F424-4F64-89F6-0D7FCEBFF8B0}" type="presParOf" srcId="{564BF2FD-F901-4880-8EA2-9ADFC366A62F}" destId="{67066F06-4861-47D0-AACE-BDB07F6BFDEC}" srcOrd="1" destOrd="0" presId="urn:microsoft.com/office/officeart/2005/8/layout/orgChart1"/>
    <dgm:cxn modelId="{60F2F1F9-20BB-4A0F-9E23-CC55480B3F32}" type="presParOf" srcId="{A21ECA25-9E86-4134-97A4-C8394AD3B5C8}" destId="{2A0BE1ED-7805-421B-95C8-E9B69BBA0DDD}" srcOrd="1" destOrd="0" presId="urn:microsoft.com/office/officeart/2005/8/layout/orgChart1"/>
    <dgm:cxn modelId="{86EB860C-9252-4E0B-B342-6AE51CA5285D}" type="presParOf" srcId="{A21ECA25-9E86-4134-97A4-C8394AD3B5C8}" destId="{77EB0D48-10A2-494E-A884-23428AF0A691}" srcOrd="2" destOrd="0" presId="urn:microsoft.com/office/officeart/2005/8/layout/orgChart1"/>
    <dgm:cxn modelId="{17581E00-320D-4A76-8D4A-1A5EB5655FA2}" type="presParOf" srcId="{B9A6F75D-BF5D-4DCB-A755-2D44D489E692}" destId="{F7FE0C6A-F64F-4E81-9FD2-B0554A884501}" srcOrd="4" destOrd="0" presId="urn:microsoft.com/office/officeart/2005/8/layout/orgChart1"/>
    <dgm:cxn modelId="{EBBD6756-2056-4D43-A309-43DD65614179}" type="presParOf" srcId="{B9A6F75D-BF5D-4DCB-A755-2D44D489E692}" destId="{7CB48417-2812-4917-8AB3-6391A0FE973F}" srcOrd="5" destOrd="0" presId="urn:microsoft.com/office/officeart/2005/8/layout/orgChart1"/>
    <dgm:cxn modelId="{D857505A-6CD0-4391-8DDF-34BD40C4C057}" type="presParOf" srcId="{7CB48417-2812-4917-8AB3-6391A0FE973F}" destId="{180046D3-4795-4A32-9223-8FDDF09B16DC}" srcOrd="0" destOrd="0" presId="urn:microsoft.com/office/officeart/2005/8/layout/orgChart1"/>
    <dgm:cxn modelId="{8333B2E7-8926-47E7-9EA7-57AC577E257C}" type="presParOf" srcId="{180046D3-4795-4A32-9223-8FDDF09B16DC}" destId="{4728571C-3E08-46AF-A78A-9D15F240369A}" srcOrd="0" destOrd="0" presId="urn:microsoft.com/office/officeart/2005/8/layout/orgChart1"/>
    <dgm:cxn modelId="{6043165F-5E40-416F-9641-74001BFE24BE}" type="presParOf" srcId="{180046D3-4795-4A32-9223-8FDDF09B16DC}" destId="{37C753E7-FE3C-4B22-921E-13D7A384D109}" srcOrd="1" destOrd="0" presId="urn:microsoft.com/office/officeart/2005/8/layout/orgChart1"/>
    <dgm:cxn modelId="{FB5CCC1C-7BA1-4BA8-A7F4-50CED6559EB5}" type="presParOf" srcId="{7CB48417-2812-4917-8AB3-6391A0FE973F}" destId="{5B91E63C-8166-452E-9562-2B25B214863B}" srcOrd="1" destOrd="0" presId="urn:microsoft.com/office/officeart/2005/8/layout/orgChart1"/>
    <dgm:cxn modelId="{CF2A8463-4631-4FE8-92F5-D38B0268EAF4}" type="presParOf" srcId="{7CB48417-2812-4917-8AB3-6391A0FE973F}" destId="{92C4BABC-E965-4C2A-B556-7A0829CE3327}" srcOrd="2" destOrd="0" presId="urn:microsoft.com/office/officeart/2005/8/layout/orgChart1"/>
    <dgm:cxn modelId="{BEE72C36-333E-4AF6-934E-D6F21AEC6457}" type="presParOf" srcId="{B9A6F75D-BF5D-4DCB-A755-2D44D489E692}" destId="{2A143CC5-A7E6-448A-A295-114A32CD253D}" srcOrd="6" destOrd="0" presId="urn:microsoft.com/office/officeart/2005/8/layout/orgChart1"/>
    <dgm:cxn modelId="{C4CE5F1E-6934-49B7-977E-5CD5E556115E}" type="presParOf" srcId="{B9A6F75D-BF5D-4DCB-A755-2D44D489E692}" destId="{DBD4544B-82FB-4728-BACB-E4036541348D}" srcOrd="7" destOrd="0" presId="urn:microsoft.com/office/officeart/2005/8/layout/orgChart1"/>
    <dgm:cxn modelId="{D724C81B-82F9-4D3D-A2DE-B265B0B68ED1}" type="presParOf" srcId="{DBD4544B-82FB-4728-BACB-E4036541348D}" destId="{45E45959-7A42-42FE-8554-03681CF44C1F}" srcOrd="0" destOrd="0" presId="urn:microsoft.com/office/officeart/2005/8/layout/orgChart1"/>
    <dgm:cxn modelId="{DF6DEA81-7C8F-45F1-9E86-6F9B2789E78A}" type="presParOf" srcId="{45E45959-7A42-42FE-8554-03681CF44C1F}" destId="{F59FCDC9-67FD-4680-8CDB-2EACCED14086}" srcOrd="0" destOrd="0" presId="urn:microsoft.com/office/officeart/2005/8/layout/orgChart1"/>
    <dgm:cxn modelId="{DF0B0A46-1F35-461F-85E7-E184D0432E4B}" type="presParOf" srcId="{45E45959-7A42-42FE-8554-03681CF44C1F}" destId="{070F529B-ED18-4AC0-BC76-2B7CFB66E3AF}" srcOrd="1" destOrd="0" presId="urn:microsoft.com/office/officeart/2005/8/layout/orgChart1"/>
    <dgm:cxn modelId="{54CDE2D6-CA31-4757-AF48-85609B66F73C}" type="presParOf" srcId="{DBD4544B-82FB-4728-BACB-E4036541348D}" destId="{22FF9460-E6C6-43BE-AD55-B078A7556838}" srcOrd="1" destOrd="0" presId="urn:microsoft.com/office/officeart/2005/8/layout/orgChart1"/>
    <dgm:cxn modelId="{D8969CC3-A023-4A20-A09B-6D9F1110F5C8}" type="presParOf" srcId="{DBD4544B-82FB-4728-BACB-E4036541348D}" destId="{4C20807D-EBD0-49C1-BDBC-E3E4CF148004}" srcOrd="2" destOrd="0" presId="urn:microsoft.com/office/officeart/2005/8/layout/orgChart1"/>
    <dgm:cxn modelId="{188B99C9-40FF-4475-95BE-A213CE2FDE13}" type="presParOf" srcId="{B9A6F75D-BF5D-4DCB-A755-2D44D489E692}" destId="{3527DA16-81B6-4841-8734-FDDCD3313C06}" srcOrd="8" destOrd="0" presId="urn:microsoft.com/office/officeart/2005/8/layout/orgChart1"/>
    <dgm:cxn modelId="{FBD2FDAA-5400-4A6A-8734-C2FD7945CE22}" type="presParOf" srcId="{B9A6F75D-BF5D-4DCB-A755-2D44D489E692}" destId="{4530A986-1ACA-462E-B3EB-1573490FCE9C}" srcOrd="9" destOrd="0" presId="urn:microsoft.com/office/officeart/2005/8/layout/orgChart1"/>
    <dgm:cxn modelId="{C3D0A877-5AC6-405C-BF49-D98FEDD9619F}" type="presParOf" srcId="{4530A986-1ACA-462E-B3EB-1573490FCE9C}" destId="{110FC34D-C025-48E8-9BD6-0255BE844AFE}" srcOrd="0" destOrd="0" presId="urn:microsoft.com/office/officeart/2005/8/layout/orgChart1"/>
    <dgm:cxn modelId="{72953B1D-3C80-45B1-9381-2B8E991E637F}" type="presParOf" srcId="{110FC34D-C025-48E8-9BD6-0255BE844AFE}" destId="{A166E84F-6B63-4C4B-96E3-2607ADC1DE05}" srcOrd="0" destOrd="0" presId="urn:microsoft.com/office/officeart/2005/8/layout/orgChart1"/>
    <dgm:cxn modelId="{A7FCECDA-828C-454F-88C4-5D05F5BBF19B}" type="presParOf" srcId="{110FC34D-C025-48E8-9BD6-0255BE844AFE}" destId="{6DFC7CDC-D1A8-42AB-AEF4-D5CEF45442C3}" srcOrd="1" destOrd="0" presId="urn:microsoft.com/office/officeart/2005/8/layout/orgChart1"/>
    <dgm:cxn modelId="{B577B5FA-9ECB-4797-BDF8-D023AC94DFA7}" type="presParOf" srcId="{4530A986-1ACA-462E-B3EB-1573490FCE9C}" destId="{FB461FA6-B80C-4C19-BC6C-087B6F8D058F}" srcOrd="1" destOrd="0" presId="urn:microsoft.com/office/officeart/2005/8/layout/orgChart1"/>
    <dgm:cxn modelId="{65AB6D8B-9BCF-486F-BCBD-ED86697D6F96}" type="presParOf" srcId="{4530A986-1ACA-462E-B3EB-1573490FCE9C}" destId="{FE3FB897-317B-40D4-994F-428841DAE714}" srcOrd="2" destOrd="0" presId="urn:microsoft.com/office/officeart/2005/8/layout/orgChart1"/>
    <dgm:cxn modelId="{8F6BF1DD-EE57-45CC-9A92-132B35E8DCB4}" type="presParOf" srcId="{54AD3321-2232-4AB7-B7D0-161DE64165D5}" destId="{9CC59772-585A-495D-A0CF-61123DE2AB41}" srcOrd="2" destOrd="0" presId="urn:microsoft.com/office/officeart/2005/8/layout/orgChart1"/>
    <dgm:cxn modelId="{C2FEF7EA-06E6-455D-BC6B-5B0265F69530}" type="presParOf" srcId="{05B33FBF-101D-4C34-8164-F8BEF8E11E76}" destId="{4850E26B-8905-4226-90F5-82C3A5C9F1D2}" srcOrd="2" destOrd="0" presId="urn:microsoft.com/office/officeart/2005/8/layout/orgChart1"/>
    <dgm:cxn modelId="{2E4F262E-1D78-4550-B206-8849B5F8796F}" type="presParOf" srcId="{05B33FBF-101D-4C34-8164-F8BEF8E11E76}" destId="{F0B36FCB-3FB6-45C9-B47B-CBAD7B9E37C6}" srcOrd="3" destOrd="0" presId="urn:microsoft.com/office/officeart/2005/8/layout/orgChart1"/>
    <dgm:cxn modelId="{C5EEF34C-6371-4552-B105-0AAD83EEDFEB}" type="presParOf" srcId="{F0B36FCB-3FB6-45C9-B47B-CBAD7B9E37C6}" destId="{A3F5805C-F7BF-49B0-B05B-689157DDAEFF}" srcOrd="0" destOrd="0" presId="urn:microsoft.com/office/officeart/2005/8/layout/orgChart1"/>
    <dgm:cxn modelId="{F023C1CD-0226-4641-B0EB-8FD707192A5F}" type="presParOf" srcId="{A3F5805C-F7BF-49B0-B05B-689157DDAEFF}" destId="{0D489764-F467-4DC8-B549-3A156F62001A}" srcOrd="0" destOrd="0" presId="urn:microsoft.com/office/officeart/2005/8/layout/orgChart1"/>
    <dgm:cxn modelId="{B0826169-8E90-4DD5-A39C-A695AA115E9A}" type="presParOf" srcId="{A3F5805C-F7BF-49B0-B05B-689157DDAEFF}" destId="{73714455-C7DE-4201-8CB6-E151FE17773F}" srcOrd="1" destOrd="0" presId="urn:microsoft.com/office/officeart/2005/8/layout/orgChart1"/>
    <dgm:cxn modelId="{FDADEBEB-6AA5-49D5-90F7-BA2E8CCAD120}" type="presParOf" srcId="{F0B36FCB-3FB6-45C9-B47B-CBAD7B9E37C6}" destId="{7694552E-3505-4D17-A27F-D7E06BE34A92}" srcOrd="1" destOrd="0" presId="urn:microsoft.com/office/officeart/2005/8/layout/orgChart1"/>
    <dgm:cxn modelId="{83BA2D29-0EEB-482A-8233-1A57CC27D043}" type="presParOf" srcId="{7694552E-3505-4D17-A27F-D7E06BE34A92}" destId="{81092A90-FA65-4B08-91BA-061FF5CBDDE0}" srcOrd="0" destOrd="0" presId="urn:microsoft.com/office/officeart/2005/8/layout/orgChart1"/>
    <dgm:cxn modelId="{347ECD87-F7D5-4053-9FD7-8DAEEFA9BDEB}" type="presParOf" srcId="{7694552E-3505-4D17-A27F-D7E06BE34A92}" destId="{A24937CA-0EF7-478C-A046-87D5799EC55B}" srcOrd="1" destOrd="0" presId="urn:microsoft.com/office/officeart/2005/8/layout/orgChart1"/>
    <dgm:cxn modelId="{CC7DA4F0-8F4E-43A4-B44B-8711A6647BC5}" type="presParOf" srcId="{A24937CA-0EF7-478C-A046-87D5799EC55B}" destId="{C34AA45C-5A76-43DD-8764-C82FE1EF4F43}" srcOrd="0" destOrd="0" presId="urn:microsoft.com/office/officeart/2005/8/layout/orgChart1"/>
    <dgm:cxn modelId="{E42A74C0-DAA8-403C-8B20-68128913C8AA}" type="presParOf" srcId="{C34AA45C-5A76-43DD-8764-C82FE1EF4F43}" destId="{70E9EC1D-6955-40B3-BBAF-4D38B3EB6E06}" srcOrd="0" destOrd="0" presId="urn:microsoft.com/office/officeart/2005/8/layout/orgChart1"/>
    <dgm:cxn modelId="{E4DDFAFC-94FD-47D7-8AA5-D68E4C0C4099}" type="presParOf" srcId="{C34AA45C-5A76-43DD-8764-C82FE1EF4F43}" destId="{FD152EC8-5CAD-4F53-8A3C-325661F71B0E}" srcOrd="1" destOrd="0" presId="urn:microsoft.com/office/officeart/2005/8/layout/orgChart1"/>
    <dgm:cxn modelId="{4AC51C84-3271-41BE-95EE-9DA38AEC8C73}" type="presParOf" srcId="{A24937CA-0EF7-478C-A046-87D5799EC55B}" destId="{C6E71A9C-EE73-431A-B2AB-781464CEA9A1}" srcOrd="1" destOrd="0" presId="urn:microsoft.com/office/officeart/2005/8/layout/orgChart1"/>
    <dgm:cxn modelId="{5A2C6C25-3995-48A5-9547-E26BE008AA94}" type="presParOf" srcId="{A24937CA-0EF7-478C-A046-87D5799EC55B}" destId="{5B880D4C-D52F-4B5A-96D9-416101A18560}" srcOrd="2" destOrd="0" presId="urn:microsoft.com/office/officeart/2005/8/layout/orgChart1"/>
    <dgm:cxn modelId="{E23DCE5C-E4DF-48FA-9244-53A0EE64F4E8}" type="presParOf" srcId="{7694552E-3505-4D17-A27F-D7E06BE34A92}" destId="{41B007C5-E42B-4EAC-A40C-7261FED49CA5}" srcOrd="2" destOrd="0" presId="urn:microsoft.com/office/officeart/2005/8/layout/orgChart1"/>
    <dgm:cxn modelId="{3291CFA5-7F6F-4AD7-99D3-81E18A2AF139}" type="presParOf" srcId="{7694552E-3505-4D17-A27F-D7E06BE34A92}" destId="{D712CA36-5958-4BE8-9CAD-39516F0FD701}" srcOrd="3" destOrd="0" presId="urn:microsoft.com/office/officeart/2005/8/layout/orgChart1"/>
    <dgm:cxn modelId="{D968E9E9-67EC-4440-8363-DE3055138565}" type="presParOf" srcId="{D712CA36-5958-4BE8-9CAD-39516F0FD701}" destId="{53DD46CE-A8FE-4B81-A32D-73F3F3ED3546}" srcOrd="0" destOrd="0" presId="urn:microsoft.com/office/officeart/2005/8/layout/orgChart1"/>
    <dgm:cxn modelId="{0C2694B0-8455-480E-AB81-1D33B6FCE46E}" type="presParOf" srcId="{53DD46CE-A8FE-4B81-A32D-73F3F3ED3546}" destId="{89400ECE-D2E5-4FE4-8BFB-5C8D7EC3BDB4}" srcOrd="0" destOrd="0" presId="urn:microsoft.com/office/officeart/2005/8/layout/orgChart1"/>
    <dgm:cxn modelId="{7D6D1E21-3677-4AB2-ACF5-3F27D038565A}" type="presParOf" srcId="{53DD46CE-A8FE-4B81-A32D-73F3F3ED3546}" destId="{06583D2C-A7EF-461C-B569-0E377A1C218A}" srcOrd="1" destOrd="0" presId="urn:microsoft.com/office/officeart/2005/8/layout/orgChart1"/>
    <dgm:cxn modelId="{9CB6BBC7-9E7C-4D00-899A-1169E0A17841}" type="presParOf" srcId="{D712CA36-5958-4BE8-9CAD-39516F0FD701}" destId="{313B08BA-B6D8-4EC2-BA88-276ED9BCDF17}" srcOrd="1" destOrd="0" presId="urn:microsoft.com/office/officeart/2005/8/layout/orgChart1"/>
    <dgm:cxn modelId="{27038E8D-846E-4B03-B474-CD3E329DEC65}" type="presParOf" srcId="{D712CA36-5958-4BE8-9CAD-39516F0FD701}" destId="{A4C02EC1-D87A-48F3-934D-C09EFCCB3180}" srcOrd="2" destOrd="0" presId="urn:microsoft.com/office/officeart/2005/8/layout/orgChart1"/>
    <dgm:cxn modelId="{952E4CDB-D44D-420F-8510-7507B1613CE1}" type="presParOf" srcId="{7694552E-3505-4D17-A27F-D7E06BE34A92}" destId="{BCEF1986-3AFD-4608-BCA1-0F7C583FA500}" srcOrd="4" destOrd="0" presId="urn:microsoft.com/office/officeart/2005/8/layout/orgChart1"/>
    <dgm:cxn modelId="{5D5AF054-07DB-41B6-ABF4-3B0B8DBF45B1}" type="presParOf" srcId="{7694552E-3505-4D17-A27F-D7E06BE34A92}" destId="{E5DC39BA-8FA2-4A19-BE0D-C8C07963152C}" srcOrd="5" destOrd="0" presId="urn:microsoft.com/office/officeart/2005/8/layout/orgChart1"/>
    <dgm:cxn modelId="{E890D29B-69AF-4A1A-B433-E06B490AC892}" type="presParOf" srcId="{E5DC39BA-8FA2-4A19-BE0D-C8C07963152C}" destId="{7D3945AD-63D9-4E30-A09E-E0404BF05188}" srcOrd="0" destOrd="0" presId="urn:microsoft.com/office/officeart/2005/8/layout/orgChart1"/>
    <dgm:cxn modelId="{32E1F3C0-F032-4558-9990-9F27C5C4381B}" type="presParOf" srcId="{7D3945AD-63D9-4E30-A09E-E0404BF05188}" destId="{1B569DBE-C5B4-450A-B5E1-9BA74A5B006B}" srcOrd="0" destOrd="0" presId="urn:microsoft.com/office/officeart/2005/8/layout/orgChart1"/>
    <dgm:cxn modelId="{6F3CB1F2-8EE2-4E1D-B7DE-CFC6490F65B9}" type="presParOf" srcId="{7D3945AD-63D9-4E30-A09E-E0404BF05188}" destId="{B8094CE2-5CE0-440F-B8DA-00B8B26CF31D}" srcOrd="1" destOrd="0" presId="urn:microsoft.com/office/officeart/2005/8/layout/orgChart1"/>
    <dgm:cxn modelId="{F197E360-EF11-47B3-912D-5E2DC8E58313}" type="presParOf" srcId="{E5DC39BA-8FA2-4A19-BE0D-C8C07963152C}" destId="{C260799E-E961-423D-ABD9-7DF9091394D6}" srcOrd="1" destOrd="0" presId="urn:microsoft.com/office/officeart/2005/8/layout/orgChart1"/>
    <dgm:cxn modelId="{66D41ACC-47EB-437E-B473-8F27D760CE93}" type="presParOf" srcId="{E5DC39BA-8FA2-4A19-BE0D-C8C07963152C}" destId="{07AA9CEB-2BF9-4400-823B-15B5837C4C80}" srcOrd="2" destOrd="0" presId="urn:microsoft.com/office/officeart/2005/8/layout/orgChart1"/>
    <dgm:cxn modelId="{9E270652-C2D6-4E0F-BC48-99B9F7D32BE4}" type="presParOf" srcId="{7694552E-3505-4D17-A27F-D7E06BE34A92}" destId="{3D66675B-D9CA-49AE-841D-758197331EC1}" srcOrd="6" destOrd="0" presId="urn:microsoft.com/office/officeart/2005/8/layout/orgChart1"/>
    <dgm:cxn modelId="{9C8F1F12-D30B-4F21-AB9C-774CAC503B97}" type="presParOf" srcId="{7694552E-3505-4D17-A27F-D7E06BE34A92}" destId="{95284EB6-E79D-4A69-8B8C-94C5582E2889}" srcOrd="7" destOrd="0" presId="urn:microsoft.com/office/officeart/2005/8/layout/orgChart1"/>
    <dgm:cxn modelId="{B41B380C-F9A0-434C-B5AB-42E2BF0F9D39}" type="presParOf" srcId="{95284EB6-E79D-4A69-8B8C-94C5582E2889}" destId="{CBD6345B-870A-4CD1-BAC4-FA4B3792C076}" srcOrd="0" destOrd="0" presId="urn:microsoft.com/office/officeart/2005/8/layout/orgChart1"/>
    <dgm:cxn modelId="{0C6150B5-DB5F-418A-AFCD-C2992E974BB9}" type="presParOf" srcId="{CBD6345B-870A-4CD1-BAC4-FA4B3792C076}" destId="{8EC489E1-7A47-470B-A500-28E7003FD779}" srcOrd="0" destOrd="0" presId="urn:microsoft.com/office/officeart/2005/8/layout/orgChart1"/>
    <dgm:cxn modelId="{8F031138-0A1E-4771-B5DF-47534EDBAD29}" type="presParOf" srcId="{CBD6345B-870A-4CD1-BAC4-FA4B3792C076}" destId="{C62AD0DE-BDB3-441E-8ADB-E054A465F61A}" srcOrd="1" destOrd="0" presId="urn:microsoft.com/office/officeart/2005/8/layout/orgChart1"/>
    <dgm:cxn modelId="{202EC34E-A6CA-468D-9186-E114780F65B7}" type="presParOf" srcId="{95284EB6-E79D-4A69-8B8C-94C5582E2889}" destId="{E7755BB4-975A-4039-8AB3-70F77EA31017}" srcOrd="1" destOrd="0" presId="urn:microsoft.com/office/officeart/2005/8/layout/orgChart1"/>
    <dgm:cxn modelId="{98343AC6-A8F8-4B1A-ADCF-7F327BA9F004}" type="presParOf" srcId="{95284EB6-E79D-4A69-8B8C-94C5582E2889}" destId="{BBAA013B-B060-4AB2-9A29-468CB3035FD0}" srcOrd="2" destOrd="0" presId="urn:microsoft.com/office/officeart/2005/8/layout/orgChart1"/>
    <dgm:cxn modelId="{541FC4D7-379C-432B-8C7E-C37F0C26843B}" type="presParOf" srcId="{7694552E-3505-4D17-A27F-D7E06BE34A92}" destId="{82940E37-A3D3-4EF6-A2CE-ED8203A49845}" srcOrd="8" destOrd="0" presId="urn:microsoft.com/office/officeart/2005/8/layout/orgChart1"/>
    <dgm:cxn modelId="{065206DF-7D02-4340-B646-E7B6224B9613}" type="presParOf" srcId="{7694552E-3505-4D17-A27F-D7E06BE34A92}" destId="{19A143A9-3217-4D7E-85E8-A24DDB471D9E}" srcOrd="9" destOrd="0" presId="urn:microsoft.com/office/officeart/2005/8/layout/orgChart1"/>
    <dgm:cxn modelId="{1F4C8CA4-A8BF-4021-A8E0-D6EE20339510}" type="presParOf" srcId="{19A143A9-3217-4D7E-85E8-A24DDB471D9E}" destId="{7F70360B-11D7-438E-BA74-36A411A80146}" srcOrd="0" destOrd="0" presId="urn:microsoft.com/office/officeart/2005/8/layout/orgChart1"/>
    <dgm:cxn modelId="{ECE19875-1C6C-49F8-ACC7-8960C0BBD16F}" type="presParOf" srcId="{7F70360B-11D7-438E-BA74-36A411A80146}" destId="{947415DC-B80E-4E30-A021-55171DF68291}" srcOrd="0" destOrd="0" presId="urn:microsoft.com/office/officeart/2005/8/layout/orgChart1"/>
    <dgm:cxn modelId="{0F9E5CC6-45E0-4C76-ACC0-8B06985C2D1A}" type="presParOf" srcId="{7F70360B-11D7-438E-BA74-36A411A80146}" destId="{22A3E003-C215-4C7C-94B6-EF1FFC665289}" srcOrd="1" destOrd="0" presId="urn:microsoft.com/office/officeart/2005/8/layout/orgChart1"/>
    <dgm:cxn modelId="{A472C632-1710-4197-93B8-01D69A2C8B32}" type="presParOf" srcId="{19A143A9-3217-4D7E-85E8-A24DDB471D9E}" destId="{E6B70ACF-424A-4E5E-88CB-1FB81B9BF32C}" srcOrd="1" destOrd="0" presId="urn:microsoft.com/office/officeart/2005/8/layout/orgChart1"/>
    <dgm:cxn modelId="{2BD2E5DA-7BCA-4CF0-ABDC-643010BDB17B}" type="presParOf" srcId="{19A143A9-3217-4D7E-85E8-A24DDB471D9E}" destId="{97EE3D52-0E0D-4653-8BC5-8A85B17D2C27}" srcOrd="2" destOrd="0" presId="urn:microsoft.com/office/officeart/2005/8/layout/orgChart1"/>
    <dgm:cxn modelId="{E5E505E3-EDBC-4452-BA20-78F3C3493895}" type="presParOf" srcId="{F0B36FCB-3FB6-45C9-B47B-CBAD7B9E37C6}" destId="{73B01E4D-4B2E-4B4F-99FB-51DCEB3F18C1}" srcOrd="2" destOrd="0" presId="urn:microsoft.com/office/officeart/2005/8/layout/orgChart1"/>
    <dgm:cxn modelId="{AD480C4C-0F10-46D5-B598-1C65FFE6AC15}" type="presParOf" srcId="{05B33FBF-101D-4C34-8164-F8BEF8E11E76}" destId="{558D3B33-D52F-4DAD-838A-9655998D62B4}" srcOrd="4" destOrd="0" presId="urn:microsoft.com/office/officeart/2005/8/layout/orgChart1"/>
    <dgm:cxn modelId="{6F2FA777-FE53-4941-945C-AD25C13D446A}" type="presParOf" srcId="{05B33FBF-101D-4C34-8164-F8BEF8E11E76}" destId="{4718BE87-0EE6-407B-B8F7-67A60B7535BF}" srcOrd="5" destOrd="0" presId="urn:microsoft.com/office/officeart/2005/8/layout/orgChart1"/>
    <dgm:cxn modelId="{BAD62317-0F41-4678-9A11-F353CF6B770F}" type="presParOf" srcId="{4718BE87-0EE6-407B-B8F7-67A60B7535BF}" destId="{A8147784-F7FF-4441-9778-98D44EF72E8F}" srcOrd="0" destOrd="0" presId="urn:microsoft.com/office/officeart/2005/8/layout/orgChart1"/>
    <dgm:cxn modelId="{46AA067A-4216-437D-BD79-49A9F044C826}" type="presParOf" srcId="{A8147784-F7FF-4441-9778-98D44EF72E8F}" destId="{E29C0AAD-0199-4F3B-A66A-6098EB54FE00}" srcOrd="0" destOrd="0" presId="urn:microsoft.com/office/officeart/2005/8/layout/orgChart1"/>
    <dgm:cxn modelId="{E70A5603-DE78-4E83-BA16-FD720FC3825B}" type="presParOf" srcId="{A8147784-F7FF-4441-9778-98D44EF72E8F}" destId="{2680E21E-52C0-4A6F-B28F-261EF0785A12}" srcOrd="1" destOrd="0" presId="urn:microsoft.com/office/officeart/2005/8/layout/orgChart1"/>
    <dgm:cxn modelId="{A3791C4A-ACBE-475C-962F-DEDB121F510F}" type="presParOf" srcId="{4718BE87-0EE6-407B-B8F7-67A60B7535BF}" destId="{788CDF83-089A-446B-BB94-CA5A7CF92145}" srcOrd="1" destOrd="0" presId="urn:microsoft.com/office/officeart/2005/8/layout/orgChart1"/>
    <dgm:cxn modelId="{BAC1FCEA-9F0B-44E7-83E6-90178BF1DAB1}" type="presParOf" srcId="{788CDF83-089A-446B-BB94-CA5A7CF92145}" destId="{823F051A-5ACE-4490-A230-299DDA8DE507}" srcOrd="0" destOrd="0" presId="urn:microsoft.com/office/officeart/2005/8/layout/orgChart1"/>
    <dgm:cxn modelId="{D2B877FC-B3FE-4F9F-846C-76EA4769B813}" type="presParOf" srcId="{788CDF83-089A-446B-BB94-CA5A7CF92145}" destId="{D51F4F17-37B1-4CF4-8B1A-C939ED6F32A9}" srcOrd="1" destOrd="0" presId="urn:microsoft.com/office/officeart/2005/8/layout/orgChart1"/>
    <dgm:cxn modelId="{80D4BF6E-824D-4BD2-A57F-896CC65076D9}" type="presParOf" srcId="{D51F4F17-37B1-4CF4-8B1A-C939ED6F32A9}" destId="{D0840392-C071-46A2-B9B9-A96DAD58CA76}" srcOrd="0" destOrd="0" presId="urn:microsoft.com/office/officeart/2005/8/layout/orgChart1"/>
    <dgm:cxn modelId="{06043383-4E50-408B-BA00-9C222CB3A4F9}" type="presParOf" srcId="{D0840392-C071-46A2-B9B9-A96DAD58CA76}" destId="{3D9380EA-47DA-4B0E-A919-BF3747FA30FF}" srcOrd="0" destOrd="0" presId="urn:microsoft.com/office/officeart/2005/8/layout/orgChart1"/>
    <dgm:cxn modelId="{57F6948A-1347-441B-A8C4-9DE3CC226AEC}" type="presParOf" srcId="{D0840392-C071-46A2-B9B9-A96DAD58CA76}" destId="{64471999-25B3-4F22-95CD-E0FFD3F98474}" srcOrd="1" destOrd="0" presId="urn:microsoft.com/office/officeart/2005/8/layout/orgChart1"/>
    <dgm:cxn modelId="{51B39E9E-110E-40F8-A498-1DD3C0DFDD88}" type="presParOf" srcId="{D51F4F17-37B1-4CF4-8B1A-C939ED6F32A9}" destId="{F59BCAC3-7130-4801-B75C-4A158C35FBAC}" srcOrd="1" destOrd="0" presId="urn:microsoft.com/office/officeart/2005/8/layout/orgChart1"/>
    <dgm:cxn modelId="{7D89C99B-1E56-4BCC-8671-108612CEAC08}" type="presParOf" srcId="{D51F4F17-37B1-4CF4-8B1A-C939ED6F32A9}" destId="{5EA1C772-B0B9-4CF9-8A6F-2C6354204634}" srcOrd="2" destOrd="0" presId="urn:microsoft.com/office/officeart/2005/8/layout/orgChart1"/>
    <dgm:cxn modelId="{E1B5ED6C-8C76-4ADE-AABB-E2C8ADD64F4D}" type="presParOf" srcId="{788CDF83-089A-446B-BB94-CA5A7CF92145}" destId="{CCC9EB68-FA75-44A9-AEB3-9D8E3CC12F59}" srcOrd="2" destOrd="0" presId="urn:microsoft.com/office/officeart/2005/8/layout/orgChart1"/>
    <dgm:cxn modelId="{6D2B27C0-43EA-4A3F-AB9F-6B21BC9DC48C}" type="presParOf" srcId="{788CDF83-089A-446B-BB94-CA5A7CF92145}" destId="{4AA43416-5959-43C5-B7E2-8D9F7BB977BD}" srcOrd="3" destOrd="0" presId="urn:microsoft.com/office/officeart/2005/8/layout/orgChart1"/>
    <dgm:cxn modelId="{75315CA2-7B69-4B60-B9A2-41B4194D2BBB}" type="presParOf" srcId="{4AA43416-5959-43C5-B7E2-8D9F7BB977BD}" destId="{3DD13DA2-A6F3-494E-9BD9-1DCC7811AE2D}" srcOrd="0" destOrd="0" presId="urn:microsoft.com/office/officeart/2005/8/layout/orgChart1"/>
    <dgm:cxn modelId="{8A9E0214-E18A-49BF-A9C3-4BC1701BA2CC}" type="presParOf" srcId="{3DD13DA2-A6F3-494E-9BD9-1DCC7811AE2D}" destId="{80D9CD9A-AD21-40AC-B802-DDE262FE1A55}" srcOrd="0" destOrd="0" presId="urn:microsoft.com/office/officeart/2005/8/layout/orgChart1"/>
    <dgm:cxn modelId="{FD0A2D02-ACDD-4AFF-AD29-7834E3C2D8D0}" type="presParOf" srcId="{3DD13DA2-A6F3-494E-9BD9-1DCC7811AE2D}" destId="{1786D34A-8A20-485B-B0DA-ECA50FFA8495}" srcOrd="1" destOrd="0" presId="urn:microsoft.com/office/officeart/2005/8/layout/orgChart1"/>
    <dgm:cxn modelId="{A160D016-6919-49E3-90B0-67F5A1BC9081}" type="presParOf" srcId="{4AA43416-5959-43C5-B7E2-8D9F7BB977BD}" destId="{7AA92BF8-DB81-4E59-A831-C79B9C3A624A}" srcOrd="1" destOrd="0" presId="urn:microsoft.com/office/officeart/2005/8/layout/orgChart1"/>
    <dgm:cxn modelId="{F6CEB5D7-8E91-4930-AA16-24AF1D6D3E13}" type="presParOf" srcId="{4AA43416-5959-43C5-B7E2-8D9F7BB977BD}" destId="{E678D733-408B-4711-8BA0-A07648B1ABE0}" srcOrd="2" destOrd="0" presId="urn:microsoft.com/office/officeart/2005/8/layout/orgChart1"/>
    <dgm:cxn modelId="{BA7AE2AE-6E5F-498B-A71B-275B5FAF489B}" type="presParOf" srcId="{788CDF83-089A-446B-BB94-CA5A7CF92145}" destId="{68041FF9-0AA2-4B26-9816-DDC65A064304}" srcOrd="4" destOrd="0" presId="urn:microsoft.com/office/officeart/2005/8/layout/orgChart1"/>
    <dgm:cxn modelId="{84432122-9075-430B-AB47-6CF1910A7F1E}" type="presParOf" srcId="{788CDF83-089A-446B-BB94-CA5A7CF92145}" destId="{9E93F7FE-AF00-418B-81F1-870C09F79A49}" srcOrd="5" destOrd="0" presId="urn:microsoft.com/office/officeart/2005/8/layout/orgChart1"/>
    <dgm:cxn modelId="{4CA0C831-56AD-4838-AC02-07A87DAF4E17}" type="presParOf" srcId="{9E93F7FE-AF00-418B-81F1-870C09F79A49}" destId="{335A9EE7-BDFD-427B-9402-A88E4AE455D5}" srcOrd="0" destOrd="0" presId="urn:microsoft.com/office/officeart/2005/8/layout/orgChart1"/>
    <dgm:cxn modelId="{CC902AE4-07D5-4C73-BD28-EE1F53DA3F72}" type="presParOf" srcId="{335A9EE7-BDFD-427B-9402-A88E4AE455D5}" destId="{68306459-5EA2-47A3-838F-42A8BB6706E2}" srcOrd="0" destOrd="0" presId="urn:microsoft.com/office/officeart/2005/8/layout/orgChart1"/>
    <dgm:cxn modelId="{9F314999-DF49-4531-AAD6-CB21708A8242}" type="presParOf" srcId="{335A9EE7-BDFD-427B-9402-A88E4AE455D5}" destId="{5AC7B8A4-78B3-42AB-A383-5B326C2A7E56}" srcOrd="1" destOrd="0" presId="urn:microsoft.com/office/officeart/2005/8/layout/orgChart1"/>
    <dgm:cxn modelId="{9EEB9252-824B-4E81-8915-999657FBE51A}" type="presParOf" srcId="{9E93F7FE-AF00-418B-81F1-870C09F79A49}" destId="{CC1CC68C-84B3-4F44-A98B-D321B999AD3F}" srcOrd="1" destOrd="0" presId="urn:microsoft.com/office/officeart/2005/8/layout/orgChart1"/>
    <dgm:cxn modelId="{3CAFB10D-289B-444E-84F6-7230CE1AF211}" type="presParOf" srcId="{9E93F7FE-AF00-418B-81F1-870C09F79A49}" destId="{0DA108E7-B4D6-4C2B-906E-ECC3CCFD5EB3}" srcOrd="2" destOrd="0" presId="urn:microsoft.com/office/officeart/2005/8/layout/orgChart1"/>
    <dgm:cxn modelId="{5CE4BCA4-2063-45C7-B3C4-A6B41D81E1AB}" type="presParOf" srcId="{788CDF83-089A-446B-BB94-CA5A7CF92145}" destId="{347561CA-BF1E-4AED-AACB-EFC09FF7B6CE}" srcOrd="6" destOrd="0" presId="urn:microsoft.com/office/officeart/2005/8/layout/orgChart1"/>
    <dgm:cxn modelId="{4E9E717C-9AD5-47AD-834D-24A9C15B563B}" type="presParOf" srcId="{788CDF83-089A-446B-BB94-CA5A7CF92145}" destId="{ABF30206-A1CF-4CDD-BA57-323830A2EB98}" srcOrd="7" destOrd="0" presId="urn:microsoft.com/office/officeart/2005/8/layout/orgChart1"/>
    <dgm:cxn modelId="{B33BD5BC-D17E-43F1-9EB7-82B66D1DE7C6}" type="presParOf" srcId="{ABF30206-A1CF-4CDD-BA57-323830A2EB98}" destId="{79F88000-5390-4FDD-9DF2-F49D1969B679}" srcOrd="0" destOrd="0" presId="urn:microsoft.com/office/officeart/2005/8/layout/orgChart1"/>
    <dgm:cxn modelId="{F96DF884-83EC-49E7-961D-1B0462A6B566}" type="presParOf" srcId="{79F88000-5390-4FDD-9DF2-F49D1969B679}" destId="{4B0ED898-5C8F-4DDE-841D-C155B55246BE}" srcOrd="0" destOrd="0" presId="urn:microsoft.com/office/officeart/2005/8/layout/orgChart1"/>
    <dgm:cxn modelId="{8587ADBB-7755-4BE6-93A9-5E02E7E2CAF9}" type="presParOf" srcId="{79F88000-5390-4FDD-9DF2-F49D1969B679}" destId="{51EC672E-BB58-4F22-970A-211DAD0DA3C1}" srcOrd="1" destOrd="0" presId="urn:microsoft.com/office/officeart/2005/8/layout/orgChart1"/>
    <dgm:cxn modelId="{CEE01604-E5F2-4C4A-B974-D0C34995B03A}" type="presParOf" srcId="{ABF30206-A1CF-4CDD-BA57-323830A2EB98}" destId="{CC0B97EF-2C11-461D-9352-1F924B620B47}" srcOrd="1" destOrd="0" presId="urn:microsoft.com/office/officeart/2005/8/layout/orgChart1"/>
    <dgm:cxn modelId="{3B083D6D-A690-47FB-884C-B7E8A150F743}" type="presParOf" srcId="{ABF30206-A1CF-4CDD-BA57-323830A2EB98}" destId="{B46EAA95-6E7F-4669-A53A-E199C9D31D91}" srcOrd="2" destOrd="0" presId="urn:microsoft.com/office/officeart/2005/8/layout/orgChart1"/>
    <dgm:cxn modelId="{668FFC49-9A4C-49D7-A068-B20F740A1073}" type="presParOf" srcId="{788CDF83-089A-446B-BB94-CA5A7CF92145}" destId="{D49477F9-CDCC-474C-ADFC-9CF0F4377FA9}" srcOrd="8" destOrd="0" presId="urn:microsoft.com/office/officeart/2005/8/layout/orgChart1"/>
    <dgm:cxn modelId="{94D4F354-B6D4-4C9D-8CA5-7E6F90E32167}" type="presParOf" srcId="{788CDF83-089A-446B-BB94-CA5A7CF92145}" destId="{B642B2F5-FDC0-407B-AF82-5C4C30656390}" srcOrd="9" destOrd="0" presId="urn:microsoft.com/office/officeart/2005/8/layout/orgChart1"/>
    <dgm:cxn modelId="{8B0FC33F-DFE5-45B6-BC04-BA499EC0E644}" type="presParOf" srcId="{B642B2F5-FDC0-407B-AF82-5C4C30656390}" destId="{213A30C3-4C25-496B-BBCA-ED09574905C9}" srcOrd="0" destOrd="0" presId="urn:microsoft.com/office/officeart/2005/8/layout/orgChart1"/>
    <dgm:cxn modelId="{FB79D96F-7E22-4F40-954A-AF774A931E68}" type="presParOf" srcId="{213A30C3-4C25-496B-BBCA-ED09574905C9}" destId="{3BA6C50D-A36E-4955-9643-9107A44397E6}" srcOrd="0" destOrd="0" presId="urn:microsoft.com/office/officeart/2005/8/layout/orgChart1"/>
    <dgm:cxn modelId="{4367BAF5-D104-459E-AACF-66B700FBA069}" type="presParOf" srcId="{213A30C3-4C25-496B-BBCA-ED09574905C9}" destId="{BED6C21C-AC77-4384-A455-DDE26576EEE5}" srcOrd="1" destOrd="0" presId="urn:microsoft.com/office/officeart/2005/8/layout/orgChart1"/>
    <dgm:cxn modelId="{3751B374-B034-4562-9B48-942BE6C355FD}" type="presParOf" srcId="{B642B2F5-FDC0-407B-AF82-5C4C30656390}" destId="{3C9E5249-BAEC-43FB-A8BE-A1968D3F2D8B}" srcOrd="1" destOrd="0" presId="urn:microsoft.com/office/officeart/2005/8/layout/orgChart1"/>
    <dgm:cxn modelId="{53459420-A8CB-49FC-B805-8A0652E02F58}" type="presParOf" srcId="{B642B2F5-FDC0-407B-AF82-5C4C30656390}" destId="{D0BB4A51-405F-4F0A-BC44-5709F05961E6}" srcOrd="2" destOrd="0" presId="urn:microsoft.com/office/officeart/2005/8/layout/orgChart1"/>
    <dgm:cxn modelId="{BC4A82E3-5496-493F-8818-427437BF57CE}" type="presParOf" srcId="{788CDF83-089A-446B-BB94-CA5A7CF92145}" destId="{59237099-B348-4E76-9F44-49533883479D}" srcOrd="10" destOrd="0" presId="urn:microsoft.com/office/officeart/2005/8/layout/orgChart1"/>
    <dgm:cxn modelId="{C570AC4E-051E-4B45-B8EA-4F09E687C880}" type="presParOf" srcId="{788CDF83-089A-446B-BB94-CA5A7CF92145}" destId="{439CA331-14E3-4CAA-BD3E-4F4642A0F1D8}" srcOrd="11" destOrd="0" presId="urn:microsoft.com/office/officeart/2005/8/layout/orgChart1"/>
    <dgm:cxn modelId="{FC30EA16-0ECC-40A5-889C-5000B7B409ED}" type="presParOf" srcId="{439CA331-14E3-4CAA-BD3E-4F4642A0F1D8}" destId="{65617594-AE25-4A0F-A93C-B22A95F8DBA2}" srcOrd="0" destOrd="0" presId="urn:microsoft.com/office/officeart/2005/8/layout/orgChart1"/>
    <dgm:cxn modelId="{7CE1B807-C625-46CF-B6DF-3A88829014F3}" type="presParOf" srcId="{65617594-AE25-4A0F-A93C-B22A95F8DBA2}" destId="{9E6EF0D3-626F-4997-BD26-C9147A771764}" srcOrd="0" destOrd="0" presId="urn:microsoft.com/office/officeart/2005/8/layout/orgChart1"/>
    <dgm:cxn modelId="{CAE2D622-B132-42E4-98D5-8319B49C99F1}" type="presParOf" srcId="{65617594-AE25-4A0F-A93C-B22A95F8DBA2}" destId="{05B3D980-6F15-49CC-A946-D36C3A8FFF9F}" srcOrd="1" destOrd="0" presId="urn:microsoft.com/office/officeart/2005/8/layout/orgChart1"/>
    <dgm:cxn modelId="{8050EE98-BBB4-4D0F-9404-E2055426197B}" type="presParOf" srcId="{439CA331-14E3-4CAA-BD3E-4F4642A0F1D8}" destId="{54B9AC4F-1B35-4287-A23C-473FCBBD07B2}" srcOrd="1" destOrd="0" presId="urn:microsoft.com/office/officeart/2005/8/layout/orgChart1"/>
    <dgm:cxn modelId="{DD9026EF-27E5-4DB1-A40D-459D7778CD32}" type="presParOf" srcId="{439CA331-14E3-4CAA-BD3E-4F4642A0F1D8}" destId="{5C48619B-C3A6-46F0-B225-42E1A65859BA}" srcOrd="2" destOrd="0" presId="urn:microsoft.com/office/officeart/2005/8/layout/orgChart1"/>
    <dgm:cxn modelId="{9B70B2C6-1FF4-4809-B84C-14158BFBB865}" type="presParOf" srcId="{4718BE87-0EE6-407B-B8F7-67A60B7535BF}" destId="{04CD98DF-64CE-4CC7-80EB-42D5BC57B08A}" srcOrd="2" destOrd="0" presId="urn:microsoft.com/office/officeart/2005/8/layout/orgChart1"/>
    <dgm:cxn modelId="{543AD141-D0DD-45BF-95AD-3C90AA95243B}" type="presParOf" srcId="{FBFCF606-1567-43CB-AE49-AB2F6500A8EF}" destId="{384AF728-37C5-44DD-8B2C-EEBFBEAFC38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en-GB"/>
        </a:p>
      </dgm:t>
    </dgm:pt>
    <dgm:pt modelId="{838CF09E-15DF-4513-AC18-78024703CD27}">
      <dgm:prSet phldrT="[Text]" phldr="0"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350" b="1">
              <a:solidFill>
                <a:schemeClr val="tx1"/>
              </a:solidFill>
            </a:rPr>
            <a:t>Sitabile Pswarayi</a:t>
          </a:r>
        </a:p>
        <a:p>
          <a:r>
            <a:rPr lang="en-GB" sz="1350" b="1">
              <a:solidFill>
                <a:schemeClr val="tx1"/>
              </a:solidFill>
            </a:rPr>
            <a:t>Interim Deputy Director</a:t>
          </a:r>
        </a:p>
        <a:p>
          <a:r>
            <a:rPr lang="en-GB" sz="1350">
              <a:solidFill>
                <a:schemeClr val="tx1"/>
              </a:solidFill>
            </a:rPr>
            <a:t>Ongoing Support &amp; Specialist Services </a:t>
          </a:r>
        </a:p>
      </dgm:t>
    </dgm:pt>
    <dgm:pt modelId="{71C61C00-7311-4D8D-8114-D4E52C07001A}" type="parTrans" cxnId="{D5D0E66B-B034-4BDD-B8D0-1767F6AFF1FC}">
      <dgm:prSet/>
      <dgm:spPr/>
      <dgm:t>
        <a:bodyPr/>
        <a:lstStyle/>
        <a:p>
          <a:endParaRPr lang="en-GB" sz="1200"/>
        </a:p>
      </dgm:t>
    </dgm:pt>
    <dgm:pt modelId="{3D6C1281-EEC4-43A9-A43F-96CF7BC93C6A}" type="sibTrans" cxnId="{D5D0E66B-B034-4BDD-B8D0-1767F6AFF1FC}">
      <dgm:prSet/>
      <dgm:spPr/>
      <dgm:t>
        <a:bodyPr/>
        <a:lstStyle/>
        <a:p>
          <a:endParaRPr lang="en-GB" sz="1200"/>
        </a:p>
      </dgm:t>
    </dgm:pt>
    <dgm:pt modelId="{1E7F0098-E2FA-4FF3-B6E0-5889ED36FE80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350" b="1">
              <a:solidFill>
                <a:schemeClr val="tx1"/>
              </a:solidFill>
            </a:rPr>
            <a:t>Balfour Muhammad</a:t>
          </a:r>
        </a:p>
        <a:p>
          <a:r>
            <a:rPr lang="en-GB" sz="1350" b="1">
              <a:solidFill>
                <a:schemeClr val="tx1"/>
              </a:solidFill>
            </a:rPr>
            <a:t>Service Manager</a:t>
          </a:r>
        </a:p>
        <a:p>
          <a:r>
            <a:rPr lang="en-GB" sz="1350">
              <a:solidFill>
                <a:schemeClr val="tx1"/>
              </a:solidFill>
            </a:rPr>
            <a:t>Reviews</a:t>
          </a:r>
        </a:p>
      </dgm:t>
    </dgm:pt>
    <dgm:pt modelId="{3D7B4925-9146-43B7-AE1E-2CA83C72137B}" type="parTrans" cxnId="{2E7BEFBB-8CF2-4EF7-B85D-BAE5F4054AE6}">
      <dgm:prSet/>
      <dgm:spPr/>
      <dgm:t>
        <a:bodyPr/>
        <a:lstStyle/>
        <a:p>
          <a:endParaRPr lang="en-GB" sz="1200"/>
        </a:p>
      </dgm:t>
    </dgm:pt>
    <dgm:pt modelId="{FE93069C-6AA0-4968-84D5-2AAB4414D4D6}" type="sibTrans" cxnId="{2E7BEFBB-8CF2-4EF7-B85D-BAE5F4054AE6}">
      <dgm:prSet/>
      <dgm:spPr/>
      <dgm:t>
        <a:bodyPr/>
        <a:lstStyle/>
        <a:p>
          <a:endParaRPr lang="en-GB" sz="1200"/>
        </a:p>
      </dgm:t>
    </dgm:pt>
    <dgm:pt modelId="{206AE3DD-22FD-4A30-BCD7-D2005E23921E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350" b="1">
              <a:solidFill>
                <a:schemeClr val="tx1"/>
              </a:solidFill>
            </a:rPr>
            <a:t>Kofi Diawuo</a:t>
          </a:r>
        </a:p>
        <a:p>
          <a:r>
            <a:rPr lang="en-GB" sz="1350" b="1">
              <a:solidFill>
                <a:schemeClr val="tx1"/>
              </a:solidFill>
            </a:rPr>
            <a:t>Service Manager</a:t>
          </a:r>
        </a:p>
        <a:p>
          <a:r>
            <a:rPr lang="en-GB" sz="1350" b="1">
              <a:solidFill>
                <a:schemeClr val="tx1"/>
              </a:solidFill>
            </a:rPr>
            <a:t> </a:t>
          </a:r>
          <a:r>
            <a:rPr lang="en-GB" sz="1350" b="0">
              <a:solidFill>
                <a:schemeClr val="tx1"/>
              </a:solidFill>
            </a:rPr>
            <a:t>Long-Term Support, Safeguarding &amp; DOLS</a:t>
          </a:r>
        </a:p>
      </dgm:t>
    </dgm:pt>
    <dgm:pt modelId="{761A0468-235D-4D66-A4CE-88569D339F20}" type="parTrans" cxnId="{B1D98E99-05D2-40A5-8512-BBFB9F797119}">
      <dgm:prSet/>
      <dgm:spPr/>
      <dgm:t>
        <a:bodyPr/>
        <a:lstStyle/>
        <a:p>
          <a:endParaRPr lang="en-GB" sz="1200"/>
        </a:p>
      </dgm:t>
    </dgm:pt>
    <dgm:pt modelId="{E19A7D04-1D2F-49AE-BFCB-3495D90AF30E}" type="sibTrans" cxnId="{B1D98E99-05D2-40A5-8512-BBFB9F797119}">
      <dgm:prSet/>
      <dgm:spPr/>
      <dgm:t>
        <a:bodyPr/>
        <a:lstStyle/>
        <a:p>
          <a:endParaRPr lang="en-GB" sz="1200"/>
        </a:p>
      </dgm:t>
    </dgm:pt>
    <dgm:pt modelId="{5CD62C4A-B51B-4BDA-B6A8-2B0CB237018A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350" b="1">
              <a:solidFill>
                <a:schemeClr val="tx1"/>
              </a:solidFill>
            </a:rPr>
            <a:t>Mamta Ram</a:t>
          </a:r>
        </a:p>
        <a:p>
          <a:r>
            <a:rPr lang="en-GB" sz="1350" b="1">
              <a:solidFill>
                <a:schemeClr val="tx1"/>
              </a:solidFill>
            </a:rPr>
            <a:t>Service Manager</a:t>
          </a:r>
        </a:p>
        <a:p>
          <a:r>
            <a:rPr lang="en-GB" sz="1350" b="1">
              <a:solidFill>
                <a:schemeClr val="tx1"/>
              </a:solidFill>
            </a:rPr>
            <a:t> </a:t>
          </a:r>
          <a:r>
            <a:rPr lang="en-GB" sz="1350">
              <a:solidFill>
                <a:schemeClr val="tx1"/>
              </a:solidFill>
            </a:rPr>
            <a:t>MH &amp; AMHP</a:t>
          </a:r>
        </a:p>
      </dgm:t>
    </dgm:pt>
    <dgm:pt modelId="{73F3FCEA-C72A-4227-986A-72F6983341E6}" type="parTrans" cxnId="{5301588A-1C8F-43BC-8160-5DC8D9028C89}">
      <dgm:prSet/>
      <dgm:spPr/>
      <dgm:t>
        <a:bodyPr/>
        <a:lstStyle/>
        <a:p>
          <a:endParaRPr lang="en-GB" sz="1200"/>
        </a:p>
      </dgm:t>
    </dgm:pt>
    <dgm:pt modelId="{81A72351-A628-4F17-A3F5-147C2205684A}" type="sibTrans" cxnId="{5301588A-1C8F-43BC-8160-5DC8D9028C89}">
      <dgm:prSet/>
      <dgm:spPr/>
      <dgm:t>
        <a:bodyPr/>
        <a:lstStyle/>
        <a:p>
          <a:endParaRPr lang="en-GB" sz="1200"/>
        </a:p>
      </dgm:t>
    </dgm:pt>
    <dgm:pt modelId="{9BA945F5-F0F2-416D-8B6E-9F0DD57241BB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350" b="1">
              <a:solidFill>
                <a:schemeClr val="tx1"/>
              </a:solidFill>
            </a:rPr>
            <a:t>Peter Beke</a:t>
          </a:r>
        </a:p>
        <a:p>
          <a:r>
            <a:rPr lang="en-GB" sz="1350" b="1">
              <a:solidFill>
                <a:schemeClr val="tx1"/>
              </a:solidFill>
            </a:rPr>
            <a:t>Service Manager</a:t>
          </a:r>
        </a:p>
        <a:p>
          <a:r>
            <a:rPr lang="en-GB" sz="1350" b="1">
              <a:solidFill>
                <a:schemeClr val="tx1"/>
              </a:solidFill>
            </a:rPr>
            <a:t> </a:t>
          </a:r>
          <a:r>
            <a:rPr lang="en-GB" sz="1350">
              <a:solidFill>
                <a:schemeClr val="tx1"/>
              </a:solidFill>
            </a:rPr>
            <a:t>LD, Autism &amp; Direct Services</a:t>
          </a:r>
        </a:p>
      </dgm:t>
    </dgm:pt>
    <dgm:pt modelId="{5A466545-FF31-418A-8DF7-F05B17542012}" type="parTrans" cxnId="{DB8D7AE3-2CA3-4BFF-AF29-17F99564BDB7}">
      <dgm:prSet/>
      <dgm:spPr/>
      <dgm:t>
        <a:bodyPr/>
        <a:lstStyle/>
        <a:p>
          <a:endParaRPr lang="en-GB" sz="1200"/>
        </a:p>
      </dgm:t>
    </dgm:pt>
    <dgm:pt modelId="{8E38D25E-0824-40C6-8991-2CDD2B035D65}" type="sibTrans" cxnId="{DB8D7AE3-2CA3-4BFF-AF29-17F99564BDB7}">
      <dgm:prSet/>
      <dgm:spPr/>
      <dgm:t>
        <a:bodyPr/>
        <a:lstStyle/>
        <a:p>
          <a:endParaRPr lang="en-GB" sz="1200"/>
        </a:p>
      </dgm:t>
    </dgm:pt>
    <dgm:pt modelId="{0BB1ECB6-7384-4C80-B567-49BBC3BA7822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350" b="1">
              <a:solidFill>
                <a:schemeClr val="tx1"/>
              </a:solidFill>
            </a:rPr>
            <a:t>Sonny Butler (Locum)</a:t>
          </a:r>
        </a:p>
        <a:p>
          <a:r>
            <a:rPr lang="en-GB" sz="1350" b="1">
              <a:solidFill>
                <a:schemeClr val="tx1"/>
              </a:solidFill>
            </a:rPr>
            <a:t>Service Manager</a:t>
          </a:r>
        </a:p>
        <a:p>
          <a:r>
            <a:rPr lang="en-GB" sz="1350">
              <a:solidFill>
                <a:schemeClr val="tx1"/>
              </a:solidFill>
            </a:rPr>
            <a:t>Mental Health</a:t>
          </a:r>
        </a:p>
      </dgm:t>
    </dgm:pt>
    <dgm:pt modelId="{45BE70EB-4BF8-4916-B271-60A9A06CF904}" type="parTrans" cxnId="{FFC29FD8-A912-46AC-8337-0F942FDE9778}">
      <dgm:prSet/>
      <dgm:spPr/>
      <dgm:t>
        <a:bodyPr/>
        <a:lstStyle/>
        <a:p>
          <a:endParaRPr lang="en-GB"/>
        </a:p>
      </dgm:t>
    </dgm:pt>
    <dgm:pt modelId="{B793BDCC-B56D-46C9-8F05-6D4D93DAC50E}" type="sibTrans" cxnId="{FFC29FD8-A912-46AC-8337-0F942FDE9778}">
      <dgm:prSet/>
      <dgm:spPr/>
      <dgm:t>
        <a:bodyPr/>
        <a:lstStyle/>
        <a:p>
          <a:endParaRPr lang="en-GB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FDED8E4-BF08-4654-9BE0-AC5B5BB213E8}" type="pres">
      <dgm:prSet presAssocID="{838CF09E-15DF-4513-AC18-78024703CD27}" presName="hierRoot1" presStyleCnt="0">
        <dgm:presLayoutVars>
          <dgm:hierBranch val="init"/>
        </dgm:presLayoutVars>
      </dgm:prSet>
      <dgm:spPr/>
    </dgm:pt>
    <dgm:pt modelId="{048CA4E1-5213-4286-8E6F-509C834980D9}" type="pres">
      <dgm:prSet presAssocID="{838CF09E-15DF-4513-AC18-78024703CD27}" presName="rootComposite1" presStyleCnt="0"/>
      <dgm:spPr/>
    </dgm:pt>
    <dgm:pt modelId="{C1FAD557-0DC8-49D3-8E69-DCDA887C383A}" type="pres">
      <dgm:prSet presAssocID="{838CF09E-15DF-4513-AC18-78024703CD27}" presName="rootText1" presStyleLbl="node0" presStyleIdx="0" presStyleCnt="1" custScaleX="122665" custScaleY="131888">
        <dgm:presLayoutVars>
          <dgm:chPref val="3"/>
        </dgm:presLayoutVars>
      </dgm:prSet>
      <dgm:spPr/>
    </dgm:pt>
    <dgm:pt modelId="{97A6A963-6A00-45FE-9479-D9879EAE2075}" type="pres">
      <dgm:prSet presAssocID="{838CF09E-15DF-4513-AC18-78024703CD27}" presName="rootConnector1" presStyleLbl="node1" presStyleIdx="0" presStyleCnt="0"/>
      <dgm:spPr/>
    </dgm:pt>
    <dgm:pt modelId="{00516BB3-B500-410C-989E-2DF70A6B34EC}" type="pres">
      <dgm:prSet presAssocID="{838CF09E-15DF-4513-AC18-78024703CD27}" presName="hierChild2" presStyleCnt="0"/>
      <dgm:spPr/>
    </dgm:pt>
    <dgm:pt modelId="{68041FF9-0AA2-4B26-9816-DDC65A064304}" type="pres">
      <dgm:prSet presAssocID="{5A466545-FF31-418A-8DF7-F05B17542012}" presName="Name37" presStyleLbl="parChTrans1D2" presStyleIdx="0" presStyleCnt="5"/>
      <dgm:spPr/>
    </dgm:pt>
    <dgm:pt modelId="{9E93F7FE-AF00-418B-81F1-870C09F79A49}" type="pres">
      <dgm:prSet presAssocID="{9BA945F5-F0F2-416D-8B6E-9F0DD57241BB}" presName="hierRoot2" presStyleCnt="0">
        <dgm:presLayoutVars>
          <dgm:hierBranch val="init"/>
        </dgm:presLayoutVars>
      </dgm:prSet>
      <dgm:spPr/>
    </dgm:pt>
    <dgm:pt modelId="{335A9EE7-BDFD-427B-9402-A88E4AE455D5}" type="pres">
      <dgm:prSet presAssocID="{9BA945F5-F0F2-416D-8B6E-9F0DD57241BB}" presName="rootComposite" presStyleCnt="0"/>
      <dgm:spPr/>
    </dgm:pt>
    <dgm:pt modelId="{68306459-5EA2-47A3-838F-42A8BB6706E2}" type="pres">
      <dgm:prSet presAssocID="{9BA945F5-F0F2-416D-8B6E-9F0DD57241BB}" presName="rootText" presStyleLbl="node2" presStyleIdx="0" presStyleCnt="5" custScaleX="102285" custScaleY="98194">
        <dgm:presLayoutVars>
          <dgm:chPref val="3"/>
        </dgm:presLayoutVars>
      </dgm:prSet>
      <dgm:spPr/>
    </dgm:pt>
    <dgm:pt modelId="{5AC7B8A4-78B3-42AB-A383-5B326C2A7E56}" type="pres">
      <dgm:prSet presAssocID="{9BA945F5-F0F2-416D-8B6E-9F0DD57241BB}" presName="rootConnector" presStyleLbl="node2" presStyleIdx="0" presStyleCnt="5"/>
      <dgm:spPr/>
    </dgm:pt>
    <dgm:pt modelId="{CC1CC68C-84B3-4F44-A98B-D321B999AD3F}" type="pres">
      <dgm:prSet presAssocID="{9BA945F5-F0F2-416D-8B6E-9F0DD57241BB}" presName="hierChild4" presStyleCnt="0"/>
      <dgm:spPr/>
    </dgm:pt>
    <dgm:pt modelId="{0DA108E7-B4D6-4C2B-906E-ECC3CCFD5EB3}" type="pres">
      <dgm:prSet presAssocID="{9BA945F5-F0F2-416D-8B6E-9F0DD57241BB}" presName="hierChild5" presStyleCnt="0"/>
      <dgm:spPr/>
    </dgm:pt>
    <dgm:pt modelId="{347561CA-BF1E-4AED-AACB-EFC09FF7B6CE}" type="pres">
      <dgm:prSet presAssocID="{73F3FCEA-C72A-4227-986A-72F6983341E6}" presName="Name37" presStyleLbl="parChTrans1D2" presStyleIdx="1" presStyleCnt="5"/>
      <dgm:spPr/>
    </dgm:pt>
    <dgm:pt modelId="{ABF30206-A1CF-4CDD-BA57-323830A2EB98}" type="pres">
      <dgm:prSet presAssocID="{5CD62C4A-B51B-4BDA-B6A8-2B0CB237018A}" presName="hierRoot2" presStyleCnt="0">
        <dgm:presLayoutVars>
          <dgm:hierBranch val="init"/>
        </dgm:presLayoutVars>
      </dgm:prSet>
      <dgm:spPr/>
    </dgm:pt>
    <dgm:pt modelId="{79F88000-5390-4FDD-9DF2-F49D1969B679}" type="pres">
      <dgm:prSet presAssocID="{5CD62C4A-B51B-4BDA-B6A8-2B0CB237018A}" presName="rootComposite" presStyleCnt="0"/>
      <dgm:spPr/>
    </dgm:pt>
    <dgm:pt modelId="{4B0ED898-5C8F-4DDE-841D-C155B55246BE}" type="pres">
      <dgm:prSet presAssocID="{5CD62C4A-B51B-4BDA-B6A8-2B0CB237018A}" presName="rootText" presStyleLbl="node2" presStyleIdx="1" presStyleCnt="5" custScaleX="102285" custScaleY="98194">
        <dgm:presLayoutVars>
          <dgm:chPref val="3"/>
        </dgm:presLayoutVars>
      </dgm:prSet>
      <dgm:spPr/>
    </dgm:pt>
    <dgm:pt modelId="{51EC672E-BB58-4F22-970A-211DAD0DA3C1}" type="pres">
      <dgm:prSet presAssocID="{5CD62C4A-B51B-4BDA-B6A8-2B0CB237018A}" presName="rootConnector" presStyleLbl="node2" presStyleIdx="1" presStyleCnt="5"/>
      <dgm:spPr/>
    </dgm:pt>
    <dgm:pt modelId="{CC0B97EF-2C11-461D-9352-1F924B620B47}" type="pres">
      <dgm:prSet presAssocID="{5CD62C4A-B51B-4BDA-B6A8-2B0CB237018A}" presName="hierChild4" presStyleCnt="0"/>
      <dgm:spPr/>
    </dgm:pt>
    <dgm:pt modelId="{B46EAA95-6E7F-4669-A53A-E199C9D31D91}" type="pres">
      <dgm:prSet presAssocID="{5CD62C4A-B51B-4BDA-B6A8-2B0CB237018A}" presName="hierChild5" presStyleCnt="0"/>
      <dgm:spPr/>
    </dgm:pt>
    <dgm:pt modelId="{ABBB24BC-BE04-4389-B9D2-F0BA66F6667A}" type="pres">
      <dgm:prSet presAssocID="{45BE70EB-4BF8-4916-B271-60A9A06CF904}" presName="Name37" presStyleLbl="parChTrans1D2" presStyleIdx="2" presStyleCnt="5"/>
      <dgm:spPr/>
    </dgm:pt>
    <dgm:pt modelId="{218FD9BB-8B4F-4274-B911-C4C7C6F07D34}" type="pres">
      <dgm:prSet presAssocID="{0BB1ECB6-7384-4C80-B567-49BBC3BA7822}" presName="hierRoot2" presStyleCnt="0">
        <dgm:presLayoutVars>
          <dgm:hierBranch val="init"/>
        </dgm:presLayoutVars>
      </dgm:prSet>
      <dgm:spPr/>
    </dgm:pt>
    <dgm:pt modelId="{49568ABB-8158-40EE-B68B-C8AD7AB7BD0A}" type="pres">
      <dgm:prSet presAssocID="{0BB1ECB6-7384-4C80-B567-49BBC3BA7822}" presName="rootComposite" presStyleCnt="0"/>
      <dgm:spPr/>
    </dgm:pt>
    <dgm:pt modelId="{5A151C98-4DA3-41E7-8E61-A0F978E9A7BA}" type="pres">
      <dgm:prSet presAssocID="{0BB1ECB6-7384-4C80-B567-49BBC3BA7822}" presName="rootText" presStyleLbl="node2" presStyleIdx="2" presStyleCnt="5" custScaleX="102285" custScaleY="98194">
        <dgm:presLayoutVars>
          <dgm:chPref val="3"/>
        </dgm:presLayoutVars>
      </dgm:prSet>
      <dgm:spPr/>
    </dgm:pt>
    <dgm:pt modelId="{76713899-3A41-4F39-8D1B-6121D62DC0E2}" type="pres">
      <dgm:prSet presAssocID="{0BB1ECB6-7384-4C80-B567-49BBC3BA7822}" presName="rootConnector" presStyleLbl="node2" presStyleIdx="2" presStyleCnt="5"/>
      <dgm:spPr/>
    </dgm:pt>
    <dgm:pt modelId="{30E1B710-37B8-4B17-81D0-90AFDB8C7C1D}" type="pres">
      <dgm:prSet presAssocID="{0BB1ECB6-7384-4C80-B567-49BBC3BA7822}" presName="hierChild4" presStyleCnt="0"/>
      <dgm:spPr/>
    </dgm:pt>
    <dgm:pt modelId="{413D044D-5DAB-4960-8EBD-23A24E17A14B}" type="pres">
      <dgm:prSet presAssocID="{0BB1ECB6-7384-4C80-B567-49BBC3BA7822}" presName="hierChild5" presStyleCnt="0"/>
      <dgm:spPr/>
    </dgm:pt>
    <dgm:pt modelId="{D49477F9-CDCC-474C-ADFC-9CF0F4377FA9}" type="pres">
      <dgm:prSet presAssocID="{761A0468-235D-4D66-A4CE-88569D339F20}" presName="Name37" presStyleLbl="parChTrans1D2" presStyleIdx="3" presStyleCnt="5"/>
      <dgm:spPr/>
    </dgm:pt>
    <dgm:pt modelId="{B642B2F5-FDC0-407B-AF82-5C4C30656390}" type="pres">
      <dgm:prSet presAssocID="{206AE3DD-22FD-4A30-BCD7-D2005E23921E}" presName="hierRoot2" presStyleCnt="0">
        <dgm:presLayoutVars>
          <dgm:hierBranch val="init"/>
        </dgm:presLayoutVars>
      </dgm:prSet>
      <dgm:spPr/>
    </dgm:pt>
    <dgm:pt modelId="{213A30C3-4C25-496B-BBCA-ED09574905C9}" type="pres">
      <dgm:prSet presAssocID="{206AE3DD-22FD-4A30-BCD7-D2005E23921E}" presName="rootComposite" presStyleCnt="0"/>
      <dgm:spPr/>
    </dgm:pt>
    <dgm:pt modelId="{3BA6C50D-A36E-4955-9643-9107A44397E6}" type="pres">
      <dgm:prSet presAssocID="{206AE3DD-22FD-4A30-BCD7-D2005E23921E}" presName="rootText" presStyleLbl="node2" presStyleIdx="3" presStyleCnt="5" custScaleX="102285" custScaleY="98194">
        <dgm:presLayoutVars>
          <dgm:chPref val="3"/>
        </dgm:presLayoutVars>
      </dgm:prSet>
      <dgm:spPr/>
    </dgm:pt>
    <dgm:pt modelId="{BED6C21C-AC77-4384-A455-DDE26576EEE5}" type="pres">
      <dgm:prSet presAssocID="{206AE3DD-22FD-4A30-BCD7-D2005E23921E}" presName="rootConnector" presStyleLbl="node2" presStyleIdx="3" presStyleCnt="5"/>
      <dgm:spPr/>
    </dgm:pt>
    <dgm:pt modelId="{3C9E5249-BAEC-43FB-A8BE-A1968D3F2D8B}" type="pres">
      <dgm:prSet presAssocID="{206AE3DD-22FD-4A30-BCD7-D2005E23921E}" presName="hierChild4" presStyleCnt="0"/>
      <dgm:spPr/>
    </dgm:pt>
    <dgm:pt modelId="{D0BB4A51-405F-4F0A-BC44-5709F05961E6}" type="pres">
      <dgm:prSet presAssocID="{206AE3DD-22FD-4A30-BCD7-D2005E23921E}" presName="hierChild5" presStyleCnt="0"/>
      <dgm:spPr/>
    </dgm:pt>
    <dgm:pt modelId="{59237099-B348-4E76-9F44-49533883479D}" type="pres">
      <dgm:prSet presAssocID="{3D7B4925-9146-43B7-AE1E-2CA83C72137B}" presName="Name37" presStyleLbl="parChTrans1D2" presStyleIdx="4" presStyleCnt="5"/>
      <dgm:spPr/>
    </dgm:pt>
    <dgm:pt modelId="{439CA331-14E3-4CAA-BD3E-4F4642A0F1D8}" type="pres">
      <dgm:prSet presAssocID="{1E7F0098-E2FA-4FF3-B6E0-5889ED36FE80}" presName="hierRoot2" presStyleCnt="0">
        <dgm:presLayoutVars>
          <dgm:hierBranch val="init"/>
        </dgm:presLayoutVars>
      </dgm:prSet>
      <dgm:spPr/>
    </dgm:pt>
    <dgm:pt modelId="{65617594-AE25-4A0F-A93C-B22A95F8DBA2}" type="pres">
      <dgm:prSet presAssocID="{1E7F0098-E2FA-4FF3-B6E0-5889ED36FE80}" presName="rootComposite" presStyleCnt="0"/>
      <dgm:spPr/>
    </dgm:pt>
    <dgm:pt modelId="{9E6EF0D3-626F-4997-BD26-C9147A771764}" type="pres">
      <dgm:prSet presAssocID="{1E7F0098-E2FA-4FF3-B6E0-5889ED36FE80}" presName="rootText" presStyleLbl="node2" presStyleIdx="4" presStyleCnt="5" custScaleX="102285" custScaleY="98194">
        <dgm:presLayoutVars>
          <dgm:chPref val="3"/>
        </dgm:presLayoutVars>
      </dgm:prSet>
      <dgm:spPr/>
    </dgm:pt>
    <dgm:pt modelId="{05B3D980-6F15-49CC-A946-D36C3A8FFF9F}" type="pres">
      <dgm:prSet presAssocID="{1E7F0098-E2FA-4FF3-B6E0-5889ED36FE80}" presName="rootConnector" presStyleLbl="node2" presStyleIdx="4" presStyleCnt="5"/>
      <dgm:spPr/>
    </dgm:pt>
    <dgm:pt modelId="{54B9AC4F-1B35-4287-A23C-473FCBBD07B2}" type="pres">
      <dgm:prSet presAssocID="{1E7F0098-E2FA-4FF3-B6E0-5889ED36FE80}" presName="hierChild4" presStyleCnt="0"/>
      <dgm:spPr/>
    </dgm:pt>
    <dgm:pt modelId="{5C48619B-C3A6-46F0-B225-42E1A65859BA}" type="pres">
      <dgm:prSet presAssocID="{1E7F0098-E2FA-4FF3-B6E0-5889ED36FE80}" presName="hierChild5" presStyleCnt="0"/>
      <dgm:spPr/>
    </dgm:pt>
    <dgm:pt modelId="{F96D5EDD-2B74-459D-9C2B-37AA3BA7D19E}" type="pres">
      <dgm:prSet presAssocID="{838CF09E-15DF-4513-AC18-78024703CD27}" presName="hierChild3" presStyleCnt="0"/>
      <dgm:spPr/>
    </dgm:pt>
  </dgm:ptLst>
  <dgm:cxnLst>
    <dgm:cxn modelId="{EC92650B-98B7-44EE-91E9-0701BA9790D7}" type="presOf" srcId="{5CD62C4A-B51B-4BDA-B6A8-2B0CB237018A}" destId="{4B0ED898-5C8F-4DDE-841D-C155B55246BE}" srcOrd="0" destOrd="0" presId="urn:microsoft.com/office/officeart/2005/8/layout/orgChart1"/>
    <dgm:cxn modelId="{08C00E0C-52A6-4BCF-B0DC-223EED4C0CA7}" type="presOf" srcId="{73F3FCEA-C72A-4227-986A-72F6983341E6}" destId="{347561CA-BF1E-4AED-AACB-EFC09FF7B6CE}" srcOrd="0" destOrd="0" presId="urn:microsoft.com/office/officeart/2005/8/layout/orgChart1"/>
    <dgm:cxn modelId="{61612F16-55BB-45AE-B847-1960A7812209}" type="presOf" srcId="{838CF09E-15DF-4513-AC18-78024703CD27}" destId="{97A6A963-6A00-45FE-9479-D9879EAE2075}" srcOrd="1" destOrd="0" presId="urn:microsoft.com/office/officeart/2005/8/layout/orgChart1"/>
    <dgm:cxn modelId="{6BF26528-3CEA-42AB-81E5-4C2174A715E0}" type="presOf" srcId="{9BA945F5-F0F2-416D-8B6E-9F0DD57241BB}" destId="{5AC7B8A4-78B3-42AB-A383-5B326C2A7E56}" srcOrd="1" destOrd="0" presId="urn:microsoft.com/office/officeart/2005/8/layout/orgChart1"/>
    <dgm:cxn modelId="{97557642-CC99-4246-ACAA-A75C306C9CB7}" type="presOf" srcId="{5A466545-FF31-418A-8DF7-F05B17542012}" destId="{68041FF9-0AA2-4B26-9816-DDC65A064304}" srcOrd="0" destOrd="0" presId="urn:microsoft.com/office/officeart/2005/8/layout/orgChart1"/>
    <dgm:cxn modelId="{30994D64-7E3D-4B43-A370-37ECE9D1362A}" type="presOf" srcId="{838CF09E-15DF-4513-AC18-78024703CD27}" destId="{C1FAD557-0DC8-49D3-8E69-DCDA887C383A}" srcOrd="0" destOrd="0" presId="urn:microsoft.com/office/officeart/2005/8/layout/orgChart1"/>
    <dgm:cxn modelId="{0F1C2E69-34A9-48BA-A709-2372DF3ABB77}" type="presOf" srcId="{761A0468-235D-4D66-A4CE-88569D339F20}" destId="{D49477F9-CDCC-474C-ADFC-9CF0F4377FA9}" srcOrd="0" destOrd="0" presId="urn:microsoft.com/office/officeart/2005/8/layout/orgChart1"/>
    <dgm:cxn modelId="{D5D0E66B-B034-4BDD-B8D0-1767F6AFF1FC}" srcId="{457E750D-D2E2-4722-A304-7D6EF047955C}" destId="{838CF09E-15DF-4513-AC18-78024703CD27}" srcOrd="0" destOrd="0" parTransId="{71C61C00-7311-4D8D-8114-D4E52C07001A}" sibTransId="{3D6C1281-EEC4-43A9-A43F-96CF7BC93C6A}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656D6B59-EA21-44C5-93D7-0A5641C537A7}" type="presOf" srcId="{5CD62C4A-B51B-4BDA-B6A8-2B0CB237018A}" destId="{51EC672E-BB58-4F22-970A-211DAD0DA3C1}" srcOrd="1" destOrd="0" presId="urn:microsoft.com/office/officeart/2005/8/layout/orgChart1"/>
    <dgm:cxn modelId="{B258255A-ED39-4864-8497-35580AF3B462}" type="presOf" srcId="{206AE3DD-22FD-4A30-BCD7-D2005E23921E}" destId="{BED6C21C-AC77-4384-A455-DDE26576EEE5}" srcOrd="1" destOrd="0" presId="urn:microsoft.com/office/officeart/2005/8/layout/orgChart1"/>
    <dgm:cxn modelId="{5301588A-1C8F-43BC-8160-5DC8D9028C89}" srcId="{838CF09E-15DF-4513-AC18-78024703CD27}" destId="{5CD62C4A-B51B-4BDA-B6A8-2B0CB237018A}" srcOrd="1" destOrd="0" parTransId="{73F3FCEA-C72A-4227-986A-72F6983341E6}" sibTransId="{81A72351-A628-4F17-A3F5-147C2205684A}"/>
    <dgm:cxn modelId="{7E690194-415D-4A63-8B8B-94882DBD6DF6}" type="presOf" srcId="{45BE70EB-4BF8-4916-B271-60A9A06CF904}" destId="{ABBB24BC-BE04-4389-B9D2-F0BA66F6667A}" srcOrd="0" destOrd="0" presId="urn:microsoft.com/office/officeart/2005/8/layout/orgChart1"/>
    <dgm:cxn modelId="{B1D98E99-05D2-40A5-8512-BBFB9F797119}" srcId="{838CF09E-15DF-4513-AC18-78024703CD27}" destId="{206AE3DD-22FD-4A30-BCD7-D2005E23921E}" srcOrd="3" destOrd="0" parTransId="{761A0468-235D-4D66-A4CE-88569D339F20}" sibTransId="{E19A7D04-1D2F-49AE-BFCB-3495D90AF30E}"/>
    <dgm:cxn modelId="{851AD29D-A31C-473E-A70D-A973143C5EE0}" type="presOf" srcId="{9BA945F5-F0F2-416D-8B6E-9F0DD57241BB}" destId="{68306459-5EA2-47A3-838F-42A8BB6706E2}" srcOrd="0" destOrd="0" presId="urn:microsoft.com/office/officeart/2005/8/layout/orgChart1"/>
    <dgm:cxn modelId="{A7453CA4-0E2B-409A-813B-55AC810C087B}" type="presOf" srcId="{1E7F0098-E2FA-4FF3-B6E0-5889ED36FE80}" destId="{05B3D980-6F15-49CC-A946-D36C3A8FFF9F}" srcOrd="1" destOrd="0" presId="urn:microsoft.com/office/officeart/2005/8/layout/orgChart1"/>
    <dgm:cxn modelId="{47DBB8AA-8C69-42A7-B723-1015F5091132}" type="presOf" srcId="{0BB1ECB6-7384-4C80-B567-49BBC3BA7822}" destId="{76713899-3A41-4F39-8D1B-6121D62DC0E2}" srcOrd="1" destOrd="0" presId="urn:microsoft.com/office/officeart/2005/8/layout/orgChart1"/>
    <dgm:cxn modelId="{4F77A5AE-4EFC-40FE-BCCF-92867BDF1FF5}" type="presOf" srcId="{1E7F0098-E2FA-4FF3-B6E0-5889ED36FE80}" destId="{9E6EF0D3-626F-4997-BD26-C9147A771764}" srcOrd="0" destOrd="0" presId="urn:microsoft.com/office/officeart/2005/8/layout/orgChart1"/>
    <dgm:cxn modelId="{21FC6BB3-53C9-4FB0-A3E9-7074689DC100}" type="presOf" srcId="{0BB1ECB6-7384-4C80-B567-49BBC3BA7822}" destId="{5A151C98-4DA3-41E7-8E61-A0F978E9A7BA}" srcOrd="0" destOrd="0" presId="urn:microsoft.com/office/officeart/2005/8/layout/orgChart1"/>
    <dgm:cxn modelId="{2E7BEFBB-8CF2-4EF7-B85D-BAE5F4054AE6}" srcId="{838CF09E-15DF-4513-AC18-78024703CD27}" destId="{1E7F0098-E2FA-4FF3-B6E0-5889ED36FE80}" srcOrd="4" destOrd="0" parTransId="{3D7B4925-9146-43B7-AE1E-2CA83C72137B}" sibTransId="{FE93069C-6AA0-4968-84D5-2AAB4414D4D6}"/>
    <dgm:cxn modelId="{81D19CD6-C973-427F-A971-8BDBD7B2D813}" type="presOf" srcId="{3D7B4925-9146-43B7-AE1E-2CA83C72137B}" destId="{59237099-B348-4E76-9F44-49533883479D}" srcOrd="0" destOrd="0" presId="urn:microsoft.com/office/officeart/2005/8/layout/orgChart1"/>
    <dgm:cxn modelId="{FFC29FD8-A912-46AC-8337-0F942FDE9778}" srcId="{838CF09E-15DF-4513-AC18-78024703CD27}" destId="{0BB1ECB6-7384-4C80-B567-49BBC3BA7822}" srcOrd="2" destOrd="0" parTransId="{45BE70EB-4BF8-4916-B271-60A9A06CF904}" sibTransId="{B793BDCC-B56D-46C9-8F05-6D4D93DAC50E}"/>
    <dgm:cxn modelId="{A377EDDE-270A-47D8-A075-59D4E8911480}" type="presOf" srcId="{206AE3DD-22FD-4A30-BCD7-D2005E23921E}" destId="{3BA6C50D-A36E-4955-9643-9107A44397E6}" srcOrd="0" destOrd="0" presId="urn:microsoft.com/office/officeart/2005/8/layout/orgChart1"/>
    <dgm:cxn modelId="{DB8D7AE3-2CA3-4BFF-AF29-17F99564BDB7}" srcId="{838CF09E-15DF-4513-AC18-78024703CD27}" destId="{9BA945F5-F0F2-416D-8B6E-9F0DD57241BB}" srcOrd="0" destOrd="0" parTransId="{5A466545-FF31-418A-8DF7-F05B17542012}" sibTransId="{8E38D25E-0824-40C6-8991-2CDD2B035D65}"/>
    <dgm:cxn modelId="{96358A83-3722-47B5-9E7F-BE8A2D29F133}" type="presParOf" srcId="{F0A6E128-D4D3-46A8-96B6-C44478DEC716}" destId="{9FDED8E4-BF08-4654-9BE0-AC5B5BB213E8}" srcOrd="0" destOrd="0" presId="urn:microsoft.com/office/officeart/2005/8/layout/orgChart1"/>
    <dgm:cxn modelId="{C3059108-A957-4361-8391-39463A598474}" type="presParOf" srcId="{9FDED8E4-BF08-4654-9BE0-AC5B5BB213E8}" destId="{048CA4E1-5213-4286-8E6F-509C834980D9}" srcOrd="0" destOrd="0" presId="urn:microsoft.com/office/officeart/2005/8/layout/orgChart1"/>
    <dgm:cxn modelId="{BA7A9BC9-1F41-43DB-A188-B49A0582C681}" type="presParOf" srcId="{048CA4E1-5213-4286-8E6F-509C834980D9}" destId="{C1FAD557-0DC8-49D3-8E69-DCDA887C383A}" srcOrd="0" destOrd="0" presId="urn:microsoft.com/office/officeart/2005/8/layout/orgChart1"/>
    <dgm:cxn modelId="{6BCE09BA-F9BC-4A5E-B80A-C313934635B6}" type="presParOf" srcId="{048CA4E1-5213-4286-8E6F-509C834980D9}" destId="{97A6A963-6A00-45FE-9479-D9879EAE2075}" srcOrd="1" destOrd="0" presId="urn:microsoft.com/office/officeart/2005/8/layout/orgChart1"/>
    <dgm:cxn modelId="{46394222-FB91-40D2-ACF7-9CC2D6DA3B8A}" type="presParOf" srcId="{9FDED8E4-BF08-4654-9BE0-AC5B5BB213E8}" destId="{00516BB3-B500-410C-989E-2DF70A6B34EC}" srcOrd="1" destOrd="0" presId="urn:microsoft.com/office/officeart/2005/8/layout/orgChart1"/>
    <dgm:cxn modelId="{ECF21579-1A52-480F-B9AF-61C16A56CD97}" type="presParOf" srcId="{00516BB3-B500-410C-989E-2DF70A6B34EC}" destId="{68041FF9-0AA2-4B26-9816-DDC65A064304}" srcOrd="0" destOrd="0" presId="urn:microsoft.com/office/officeart/2005/8/layout/orgChart1"/>
    <dgm:cxn modelId="{B39C59EA-9A3E-468C-A6BA-A95840B0C8E6}" type="presParOf" srcId="{00516BB3-B500-410C-989E-2DF70A6B34EC}" destId="{9E93F7FE-AF00-418B-81F1-870C09F79A49}" srcOrd="1" destOrd="0" presId="urn:microsoft.com/office/officeart/2005/8/layout/orgChart1"/>
    <dgm:cxn modelId="{DD89236C-B80A-4073-8DFA-453584526688}" type="presParOf" srcId="{9E93F7FE-AF00-418B-81F1-870C09F79A49}" destId="{335A9EE7-BDFD-427B-9402-A88E4AE455D5}" srcOrd="0" destOrd="0" presId="urn:microsoft.com/office/officeart/2005/8/layout/orgChart1"/>
    <dgm:cxn modelId="{113173F3-4D7D-4EB1-A658-E8C0F80ADC42}" type="presParOf" srcId="{335A9EE7-BDFD-427B-9402-A88E4AE455D5}" destId="{68306459-5EA2-47A3-838F-42A8BB6706E2}" srcOrd="0" destOrd="0" presId="urn:microsoft.com/office/officeart/2005/8/layout/orgChart1"/>
    <dgm:cxn modelId="{A6407BDA-6280-414F-A0CE-F03E12A397FD}" type="presParOf" srcId="{335A9EE7-BDFD-427B-9402-A88E4AE455D5}" destId="{5AC7B8A4-78B3-42AB-A383-5B326C2A7E56}" srcOrd="1" destOrd="0" presId="urn:microsoft.com/office/officeart/2005/8/layout/orgChart1"/>
    <dgm:cxn modelId="{A24C80B5-E469-4588-8D18-CBBEB3777AC7}" type="presParOf" srcId="{9E93F7FE-AF00-418B-81F1-870C09F79A49}" destId="{CC1CC68C-84B3-4F44-A98B-D321B999AD3F}" srcOrd="1" destOrd="0" presId="urn:microsoft.com/office/officeart/2005/8/layout/orgChart1"/>
    <dgm:cxn modelId="{1BC5F052-1D4C-4034-A476-AFCBE550EEBE}" type="presParOf" srcId="{9E93F7FE-AF00-418B-81F1-870C09F79A49}" destId="{0DA108E7-B4D6-4C2B-906E-ECC3CCFD5EB3}" srcOrd="2" destOrd="0" presId="urn:microsoft.com/office/officeart/2005/8/layout/orgChart1"/>
    <dgm:cxn modelId="{45580BC8-9933-4B7A-B536-0F7D93170F53}" type="presParOf" srcId="{00516BB3-B500-410C-989E-2DF70A6B34EC}" destId="{347561CA-BF1E-4AED-AACB-EFC09FF7B6CE}" srcOrd="2" destOrd="0" presId="urn:microsoft.com/office/officeart/2005/8/layout/orgChart1"/>
    <dgm:cxn modelId="{F2C64106-14FF-484A-ADA3-961854CCC425}" type="presParOf" srcId="{00516BB3-B500-410C-989E-2DF70A6B34EC}" destId="{ABF30206-A1CF-4CDD-BA57-323830A2EB98}" srcOrd="3" destOrd="0" presId="urn:microsoft.com/office/officeart/2005/8/layout/orgChart1"/>
    <dgm:cxn modelId="{F3CA4DD6-166A-49C7-88C7-578C250E99FB}" type="presParOf" srcId="{ABF30206-A1CF-4CDD-BA57-323830A2EB98}" destId="{79F88000-5390-4FDD-9DF2-F49D1969B679}" srcOrd="0" destOrd="0" presId="urn:microsoft.com/office/officeart/2005/8/layout/orgChart1"/>
    <dgm:cxn modelId="{CFBB78E8-B22B-4B5C-8560-E997CBE0CDED}" type="presParOf" srcId="{79F88000-5390-4FDD-9DF2-F49D1969B679}" destId="{4B0ED898-5C8F-4DDE-841D-C155B55246BE}" srcOrd="0" destOrd="0" presId="urn:microsoft.com/office/officeart/2005/8/layout/orgChart1"/>
    <dgm:cxn modelId="{89A4EBB1-EA2A-40A6-BF71-63E6FE4CCFDD}" type="presParOf" srcId="{79F88000-5390-4FDD-9DF2-F49D1969B679}" destId="{51EC672E-BB58-4F22-970A-211DAD0DA3C1}" srcOrd="1" destOrd="0" presId="urn:microsoft.com/office/officeart/2005/8/layout/orgChart1"/>
    <dgm:cxn modelId="{84577207-1ECD-4FBF-87AD-94F7BECF785E}" type="presParOf" srcId="{ABF30206-A1CF-4CDD-BA57-323830A2EB98}" destId="{CC0B97EF-2C11-461D-9352-1F924B620B47}" srcOrd="1" destOrd="0" presId="urn:microsoft.com/office/officeart/2005/8/layout/orgChart1"/>
    <dgm:cxn modelId="{EB95325B-2278-49BA-99F3-9B67C1D02A94}" type="presParOf" srcId="{ABF30206-A1CF-4CDD-BA57-323830A2EB98}" destId="{B46EAA95-6E7F-4669-A53A-E199C9D31D91}" srcOrd="2" destOrd="0" presId="urn:microsoft.com/office/officeart/2005/8/layout/orgChart1"/>
    <dgm:cxn modelId="{C014770F-2D66-476F-855B-ECB745787F64}" type="presParOf" srcId="{00516BB3-B500-410C-989E-2DF70A6B34EC}" destId="{ABBB24BC-BE04-4389-B9D2-F0BA66F6667A}" srcOrd="4" destOrd="0" presId="urn:microsoft.com/office/officeart/2005/8/layout/orgChart1"/>
    <dgm:cxn modelId="{59C1AB0B-2B47-4130-833B-D5F375FD815B}" type="presParOf" srcId="{00516BB3-B500-410C-989E-2DF70A6B34EC}" destId="{218FD9BB-8B4F-4274-B911-C4C7C6F07D34}" srcOrd="5" destOrd="0" presId="urn:microsoft.com/office/officeart/2005/8/layout/orgChart1"/>
    <dgm:cxn modelId="{ADBC34BC-F122-4216-AE7E-BEF884514179}" type="presParOf" srcId="{218FD9BB-8B4F-4274-B911-C4C7C6F07D34}" destId="{49568ABB-8158-40EE-B68B-C8AD7AB7BD0A}" srcOrd="0" destOrd="0" presId="urn:microsoft.com/office/officeart/2005/8/layout/orgChart1"/>
    <dgm:cxn modelId="{B5863EB9-8D2A-42D7-9233-0322B63C13C6}" type="presParOf" srcId="{49568ABB-8158-40EE-B68B-C8AD7AB7BD0A}" destId="{5A151C98-4DA3-41E7-8E61-A0F978E9A7BA}" srcOrd="0" destOrd="0" presId="urn:microsoft.com/office/officeart/2005/8/layout/orgChart1"/>
    <dgm:cxn modelId="{26D02E58-1912-4BBE-A07D-F54C675C3E88}" type="presParOf" srcId="{49568ABB-8158-40EE-B68B-C8AD7AB7BD0A}" destId="{76713899-3A41-4F39-8D1B-6121D62DC0E2}" srcOrd="1" destOrd="0" presId="urn:microsoft.com/office/officeart/2005/8/layout/orgChart1"/>
    <dgm:cxn modelId="{A1579E53-C94F-4CA3-BD38-FE6618BB6B36}" type="presParOf" srcId="{218FD9BB-8B4F-4274-B911-C4C7C6F07D34}" destId="{30E1B710-37B8-4B17-81D0-90AFDB8C7C1D}" srcOrd="1" destOrd="0" presId="urn:microsoft.com/office/officeart/2005/8/layout/orgChart1"/>
    <dgm:cxn modelId="{00EB52E1-9807-4F2D-9421-8B7DC87430A1}" type="presParOf" srcId="{218FD9BB-8B4F-4274-B911-C4C7C6F07D34}" destId="{413D044D-5DAB-4960-8EBD-23A24E17A14B}" srcOrd="2" destOrd="0" presId="urn:microsoft.com/office/officeart/2005/8/layout/orgChart1"/>
    <dgm:cxn modelId="{84769CA0-3017-45CF-8F5B-BD32AC36B5D5}" type="presParOf" srcId="{00516BB3-B500-410C-989E-2DF70A6B34EC}" destId="{D49477F9-CDCC-474C-ADFC-9CF0F4377FA9}" srcOrd="6" destOrd="0" presId="urn:microsoft.com/office/officeart/2005/8/layout/orgChart1"/>
    <dgm:cxn modelId="{9A13B785-29B4-497D-84AE-5FC92BCC1DBA}" type="presParOf" srcId="{00516BB3-B500-410C-989E-2DF70A6B34EC}" destId="{B642B2F5-FDC0-407B-AF82-5C4C30656390}" srcOrd="7" destOrd="0" presId="urn:microsoft.com/office/officeart/2005/8/layout/orgChart1"/>
    <dgm:cxn modelId="{509712E8-33F8-4AC4-8D66-5639AD33DBFC}" type="presParOf" srcId="{B642B2F5-FDC0-407B-AF82-5C4C30656390}" destId="{213A30C3-4C25-496B-BBCA-ED09574905C9}" srcOrd="0" destOrd="0" presId="urn:microsoft.com/office/officeart/2005/8/layout/orgChart1"/>
    <dgm:cxn modelId="{D1A5E600-D954-45E7-9E09-2F2194571C67}" type="presParOf" srcId="{213A30C3-4C25-496B-BBCA-ED09574905C9}" destId="{3BA6C50D-A36E-4955-9643-9107A44397E6}" srcOrd="0" destOrd="0" presId="urn:microsoft.com/office/officeart/2005/8/layout/orgChart1"/>
    <dgm:cxn modelId="{24423443-CF83-4C90-8136-51A8002BB9D7}" type="presParOf" srcId="{213A30C3-4C25-496B-BBCA-ED09574905C9}" destId="{BED6C21C-AC77-4384-A455-DDE26576EEE5}" srcOrd="1" destOrd="0" presId="urn:microsoft.com/office/officeart/2005/8/layout/orgChart1"/>
    <dgm:cxn modelId="{BEE2C7C9-DB75-47C7-9EFE-FCF22C6435DA}" type="presParOf" srcId="{B642B2F5-FDC0-407B-AF82-5C4C30656390}" destId="{3C9E5249-BAEC-43FB-A8BE-A1968D3F2D8B}" srcOrd="1" destOrd="0" presId="urn:microsoft.com/office/officeart/2005/8/layout/orgChart1"/>
    <dgm:cxn modelId="{22F9F9C5-8983-4F2F-A8DB-23A2BAF870D9}" type="presParOf" srcId="{B642B2F5-FDC0-407B-AF82-5C4C30656390}" destId="{D0BB4A51-405F-4F0A-BC44-5709F05961E6}" srcOrd="2" destOrd="0" presId="urn:microsoft.com/office/officeart/2005/8/layout/orgChart1"/>
    <dgm:cxn modelId="{F734EA1F-EB31-4E77-8D7A-E1449F137186}" type="presParOf" srcId="{00516BB3-B500-410C-989E-2DF70A6B34EC}" destId="{59237099-B348-4E76-9F44-49533883479D}" srcOrd="8" destOrd="0" presId="urn:microsoft.com/office/officeart/2005/8/layout/orgChart1"/>
    <dgm:cxn modelId="{CCEB605D-191D-40B3-B1DF-A6281D3B1468}" type="presParOf" srcId="{00516BB3-B500-410C-989E-2DF70A6B34EC}" destId="{439CA331-14E3-4CAA-BD3E-4F4642A0F1D8}" srcOrd="9" destOrd="0" presId="urn:microsoft.com/office/officeart/2005/8/layout/orgChart1"/>
    <dgm:cxn modelId="{155DA950-7923-449A-99DF-22333A502F3D}" type="presParOf" srcId="{439CA331-14E3-4CAA-BD3E-4F4642A0F1D8}" destId="{65617594-AE25-4A0F-A93C-B22A95F8DBA2}" srcOrd="0" destOrd="0" presId="urn:microsoft.com/office/officeart/2005/8/layout/orgChart1"/>
    <dgm:cxn modelId="{B1ADFAC0-F684-4716-A31D-07F530E7C532}" type="presParOf" srcId="{65617594-AE25-4A0F-A93C-B22A95F8DBA2}" destId="{9E6EF0D3-626F-4997-BD26-C9147A771764}" srcOrd="0" destOrd="0" presId="urn:microsoft.com/office/officeart/2005/8/layout/orgChart1"/>
    <dgm:cxn modelId="{32A48714-0B8C-4DAD-B503-0ACB9DBECAE7}" type="presParOf" srcId="{65617594-AE25-4A0F-A93C-B22A95F8DBA2}" destId="{05B3D980-6F15-49CC-A946-D36C3A8FFF9F}" srcOrd="1" destOrd="0" presId="urn:microsoft.com/office/officeart/2005/8/layout/orgChart1"/>
    <dgm:cxn modelId="{F0D8DBE3-3CE9-45F4-991B-C39C02B0FF14}" type="presParOf" srcId="{439CA331-14E3-4CAA-BD3E-4F4642A0F1D8}" destId="{54B9AC4F-1B35-4287-A23C-473FCBBD07B2}" srcOrd="1" destOrd="0" presId="urn:microsoft.com/office/officeart/2005/8/layout/orgChart1"/>
    <dgm:cxn modelId="{B2EA9AC0-2CC4-4492-90F6-A99E3B053230}" type="presParOf" srcId="{439CA331-14E3-4CAA-BD3E-4F4642A0F1D8}" destId="{5C48619B-C3A6-46F0-B225-42E1A65859BA}" srcOrd="2" destOrd="0" presId="urn:microsoft.com/office/officeart/2005/8/layout/orgChart1"/>
    <dgm:cxn modelId="{64BC5CD4-7954-40F6-A129-7AE955FBF5B7}" type="presParOf" srcId="{9FDED8E4-BF08-4654-9BE0-AC5B5BB213E8}" destId="{F96D5EDD-2B74-459D-9C2B-37AA3BA7D19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en-GB"/>
        </a:p>
      </dgm:t>
    </dgm:pt>
    <dgm:pt modelId="{65F908FC-5CF5-479B-962B-107DBA76CD5B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Mamta Ram</a:t>
          </a: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</dgm:t>
    </dgm:pt>
    <dgm:pt modelId="{4EF33C79-6654-48C8-8FD2-1005F967B19A}" type="parTrans" cxnId="{5BE767C0-E469-4A2D-91AB-BDF95843B128}">
      <dgm:prSet/>
      <dgm:spPr/>
      <dgm:t>
        <a:bodyPr/>
        <a:lstStyle/>
        <a:p>
          <a:endParaRPr lang="en-GB" sz="1200"/>
        </a:p>
      </dgm:t>
    </dgm:pt>
    <dgm:pt modelId="{57ACD7FE-DA9E-43DA-82F8-8F602132B22C}" type="sibTrans" cxnId="{5BE767C0-E469-4A2D-91AB-BDF95843B128}">
      <dgm:prSet/>
      <dgm:spPr/>
      <dgm:t>
        <a:bodyPr/>
        <a:lstStyle/>
        <a:p>
          <a:endParaRPr lang="en-GB" sz="1200"/>
        </a:p>
      </dgm:t>
    </dgm:pt>
    <dgm:pt modelId="{026F4FD4-5659-459C-B30B-D9AFEEF72CBE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Vacant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Mental Health Hospital Discharge</a:t>
          </a:r>
        </a:p>
      </dgm:t>
    </dgm:pt>
    <dgm:pt modelId="{65E1E5FB-F317-4C11-A0D8-D0F1565D159F}" type="parTrans" cxnId="{24AA3D01-C609-4351-BC1D-6E30AED3C477}">
      <dgm:prSet/>
      <dgm:spPr/>
      <dgm:t>
        <a:bodyPr/>
        <a:lstStyle/>
        <a:p>
          <a:endParaRPr lang="en-GB"/>
        </a:p>
      </dgm:t>
    </dgm:pt>
    <dgm:pt modelId="{3590644E-4336-4A8F-94FE-F9D5D2B50A4C}" type="sibTrans" cxnId="{24AA3D01-C609-4351-BC1D-6E30AED3C477}">
      <dgm:prSet/>
      <dgm:spPr/>
      <dgm:t>
        <a:bodyPr/>
        <a:lstStyle/>
        <a:p>
          <a:endParaRPr lang="en-GB"/>
        </a:p>
      </dgm:t>
    </dgm:pt>
    <dgm:pt modelId="{35A043F0-A497-4B9F-A3DB-C74D3D515A17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Pamela Crowie</a:t>
          </a:r>
        </a:p>
        <a:p>
          <a:r>
            <a:rPr lang="en-GB" sz="1600" b="1">
              <a:solidFill>
                <a:schemeClr val="tx1"/>
              </a:solidFill>
            </a:rPr>
            <a:t>Team Manager</a:t>
          </a:r>
        </a:p>
        <a:p>
          <a:r>
            <a:rPr lang="en-GB" sz="1600" b="1">
              <a:solidFill>
                <a:schemeClr val="tx1"/>
              </a:solidFill>
            </a:rPr>
            <a:t>AMHP</a:t>
          </a:r>
        </a:p>
      </dgm:t>
    </dgm:pt>
    <dgm:pt modelId="{F9DC2A5D-EDF0-465B-86A7-7706F2FD5030}" type="parTrans" cxnId="{D7387E84-0CC9-4D7D-9ACC-E8073779546A}">
      <dgm:prSet/>
      <dgm:spPr/>
      <dgm:t>
        <a:bodyPr/>
        <a:lstStyle/>
        <a:p>
          <a:endParaRPr lang="en-GB"/>
        </a:p>
      </dgm:t>
    </dgm:pt>
    <dgm:pt modelId="{17E51466-4BA2-4286-9BA1-D6DBC5B9A04E}" type="sibTrans" cxnId="{D7387E84-0CC9-4D7D-9ACC-E8073779546A}">
      <dgm:prSet/>
      <dgm:spPr/>
      <dgm:t>
        <a:bodyPr/>
        <a:lstStyle/>
        <a:p>
          <a:endParaRPr lang="en-GB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A60ED5F-1CDD-4122-A165-B0B6CA3E014E}" type="pres">
      <dgm:prSet presAssocID="{65F908FC-5CF5-479B-962B-107DBA76CD5B}" presName="hierRoot1" presStyleCnt="0">
        <dgm:presLayoutVars>
          <dgm:hierBranch val="init"/>
        </dgm:presLayoutVars>
      </dgm:prSet>
      <dgm:spPr/>
    </dgm:pt>
    <dgm:pt modelId="{9D4DCAD7-1E14-4B11-A11A-D2042CD9AB7D}" type="pres">
      <dgm:prSet presAssocID="{65F908FC-5CF5-479B-962B-107DBA76CD5B}" presName="rootComposite1" presStyleCnt="0"/>
      <dgm:spPr/>
    </dgm:pt>
    <dgm:pt modelId="{C48FD267-9D4E-4237-AE06-00BBBCB47B28}" type="pres">
      <dgm:prSet presAssocID="{65F908FC-5CF5-479B-962B-107DBA76CD5B}" presName="rootText1" presStyleLbl="node0" presStyleIdx="0" presStyleCnt="1" custScaleX="27535" custScaleY="24567" custLinFactNeighborX="-1345" custLinFactNeighborY="6894">
        <dgm:presLayoutVars>
          <dgm:chPref val="3"/>
        </dgm:presLayoutVars>
      </dgm:prSet>
      <dgm:spPr/>
    </dgm:pt>
    <dgm:pt modelId="{9EC4350D-0BAD-4845-8384-70A3C2C534E5}" type="pres">
      <dgm:prSet presAssocID="{65F908FC-5CF5-479B-962B-107DBA76CD5B}" presName="rootConnector1" presStyleLbl="node1" presStyleIdx="0" presStyleCnt="0"/>
      <dgm:spPr/>
    </dgm:pt>
    <dgm:pt modelId="{1DB53C39-F355-4DC9-8D6A-3DB83D432208}" type="pres">
      <dgm:prSet presAssocID="{65F908FC-5CF5-479B-962B-107DBA76CD5B}" presName="hierChild2" presStyleCnt="0"/>
      <dgm:spPr/>
    </dgm:pt>
    <dgm:pt modelId="{D9AB9468-81A1-42F8-994E-D9E94AD57919}" type="pres">
      <dgm:prSet presAssocID="{65E1E5FB-F317-4C11-A0D8-D0F1565D159F}" presName="Name37" presStyleLbl="parChTrans1D2" presStyleIdx="0" presStyleCnt="2"/>
      <dgm:spPr/>
    </dgm:pt>
    <dgm:pt modelId="{8E36AB27-6622-4628-B985-F03DBC43AC59}" type="pres">
      <dgm:prSet presAssocID="{026F4FD4-5659-459C-B30B-D9AFEEF72CBE}" presName="hierRoot2" presStyleCnt="0">
        <dgm:presLayoutVars>
          <dgm:hierBranch val="init"/>
        </dgm:presLayoutVars>
      </dgm:prSet>
      <dgm:spPr/>
    </dgm:pt>
    <dgm:pt modelId="{4516B5FA-3C2D-4B38-8A12-63850C15BB19}" type="pres">
      <dgm:prSet presAssocID="{026F4FD4-5659-459C-B30B-D9AFEEF72CBE}" presName="rootComposite" presStyleCnt="0"/>
      <dgm:spPr/>
    </dgm:pt>
    <dgm:pt modelId="{BD9A0384-2A10-4179-A0F6-EC2E04CA0855}" type="pres">
      <dgm:prSet presAssocID="{026F4FD4-5659-459C-B30B-D9AFEEF72CBE}" presName="rootText" presStyleLbl="node2" presStyleIdx="0" presStyleCnt="2" custScaleX="26793" custScaleY="23994" custLinFactNeighborX="216" custLinFactNeighborY="-5421">
        <dgm:presLayoutVars>
          <dgm:chPref val="3"/>
        </dgm:presLayoutVars>
      </dgm:prSet>
      <dgm:spPr/>
    </dgm:pt>
    <dgm:pt modelId="{798F1327-B6FC-4D7E-8A5D-BA8B200749A4}" type="pres">
      <dgm:prSet presAssocID="{026F4FD4-5659-459C-B30B-D9AFEEF72CBE}" presName="rootConnector" presStyleLbl="node2" presStyleIdx="0" presStyleCnt="2"/>
      <dgm:spPr/>
    </dgm:pt>
    <dgm:pt modelId="{9ACC4E3C-0A1F-44E0-BA91-EF6F5FAE55AA}" type="pres">
      <dgm:prSet presAssocID="{026F4FD4-5659-459C-B30B-D9AFEEF72CBE}" presName="hierChild4" presStyleCnt="0"/>
      <dgm:spPr/>
    </dgm:pt>
    <dgm:pt modelId="{6EDA74E2-DB39-426D-9193-895738E5B930}" type="pres">
      <dgm:prSet presAssocID="{026F4FD4-5659-459C-B30B-D9AFEEF72CBE}" presName="hierChild5" presStyleCnt="0"/>
      <dgm:spPr/>
    </dgm:pt>
    <dgm:pt modelId="{BE093438-6ADE-45A8-8953-DA748398E3C7}" type="pres">
      <dgm:prSet presAssocID="{F9DC2A5D-EDF0-465B-86A7-7706F2FD5030}" presName="Name37" presStyleLbl="parChTrans1D2" presStyleIdx="1" presStyleCnt="2"/>
      <dgm:spPr/>
    </dgm:pt>
    <dgm:pt modelId="{49E2441F-1C4E-4321-8F16-597F7AA33168}" type="pres">
      <dgm:prSet presAssocID="{35A043F0-A497-4B9F-A3DB-C74D3D515A17}" presName="hierRoot2" presStyleCnt="0">
        <dgm:presLayoutVars>
          <dgm:hierBranch val="init"/>
        </dgm:presLayoutVars>
      </dgm:prSet>
      <dgm:spPr/>
    </dgm:pt>
    <dgm:pt modelId="{230BAFAF-2020-4AF8-80CE-8B1B3F37A023}" type="pres">
      <dgm:prSet presAssocID="{35A043F0-A497-4B9F-A3DB-C74D3D515A17}" presName="rootComposite" presStyleCnt="0"/>
      <dgm:spPr/>
    </dgm:pt>
    <dgm:pt modelId="{81C6E500-7431-412F-9923-6C532CD8326D}" type="pres">
      <dgm:prSet presAssocID="{35A043F0-A497-4B9F-A3DB-C74D3D515A17}" presName="rootText" presStyleLbl="node2" presStyleIdx="1" presStyleCnt="2" custScaleX="27275" custScaleY="24426" custLinFactNeighborY="-5421">
        <dgm:presLayoutVars>
          <dgm:chPref val="3"/>
        </dgm:presLayoutVars>
      </dgm:prSet>
      <dgm:spPr/>
    </dgm:pt>
    <dgm:pt modelId="{1BEDFF90-C907-4587-88E5-84CC1F1BAB0C}" type="pres">
      <dgm:prSet presAssocID="{35A043F0-A497-4B9F-A3DB-C74D3D515A17}" presName="rootConnector" presStyleLbl="node2" presStyleIdx="1" presStyleCnt="2"/>
      <dgm:spPr/>
    </dgm:pt>
    <dgm:pt modelId="{9BB54DB5-89BA-40B3-BACC-42CB057F3007}" type="pres">
      <dgm:prSet presAssocID="{35A043F0-A497-4B9F-A3DB-C74D3D515A17}" presName="hierChild4" presStyleCnt="0"/>
      <dgm:spPr/>
    </dgm:pt>
    <dgm:pt modelId="{D91CE02A-305A-496A-8494-ED851F43AF55}" type="pres">
      <dgm:prSet presAssocID="{35A043F0-A497-4B9F-A3DB-C74D3D515A17}" presName="hierChild5" presStyleCnt="0"/>
      <dgm:spPr/>
    </dgm:pt>
    <dgm:pt modelId="{6321424B-F36D-4534-9CBE-E9BCD52A783A}" type="pres">
      <dgm:prSet presAssocID="{65F908FC-5CF5-479B-962B-107DBA76CD5B}" presName="hierChild3" presStyleCnt="0"/>
      <dgm:spPr/>
    </dgm:pt>
  </dgm:ptLst>
  <dgm:cxnLst>
    <dgm:cxn modelId="{24AA3D01-C609-4351-BC1D-6E30AED3C477}" srcId="{65F908FC-5CF5-479B-962B-107DBA76CD5B}" destId="{026F4FD4-5659-459C-B30B-D9AFEEF72CBE}" srcOrd="0" destOrd="0" parTransId="{65E1E5FB-F317-4C11-A0D8-D0F1565D159F}" sibTransId="{3590644E-4336-4A8F-94FE-F9D5D2B50A4C}"/>
    <dgm:cxn modelId="{6C17E50F-D217-43D1-A48D-1DB34342C995}" type="presOf" srcId="{65F908FC-5CF5-479B-962B-107DBA76CD5B}" destId="{9EC4350D-0BAD-4845-8384-70A3C2C534E5}" srcOrd="1" destOrd="0" presId="urn:microsoft.com/office/officeart/2005/8/layout/orgChart1"/>
    <dgm:cxn modelId="{8D62393E-8A4C-4FC1-AE63-745231324445}" type="presOf" srcId="{026F4FD4-5659-459C-B30B-D9AFEEF72CBE}" destId="{BD9A0384-2A10-4179-A0F6-EC2E04CA0855}" srcOrd="0" destOrd="0" presId="urn:microsoft.com/office/officeart/2005/8/layout/orgChart1"/>
    <dgm:cxn modelId="{1467E25E-E700-4C38-991C-76B03C5566D8}" type="presOf" srcId="{65F908FC-5CF5-479B-962B-107DBA76CD5B}" destId="{C48FD267-9D4E-4237-AE06-00BBBCB47B28}" srcOrd="0" destOrd="0" presId="urn:microsoft.com/office/officeart/2005/8/layout/orgChart1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44B6E756-C72A-4D37-A0A6-FE8E6CA22A4D}" type="presOf" srcId="{35A043F0-A497-4B9F-A3DB-C74D3D515A17}" destId="{1BEDFF90-C907-4587-88E5-84CC1F1BAB0C}" srcOrd="1" destOrd="0" presId="urn:microsoft.com/office/officeart/2005/8/layout/orgChart1"/>
    <dgm:cxn modelId="{D7387E84-0CC9-4D7D-9ACC-E8073779546A}" srcId="{65F908FC-5CF5-479B-962B-107DBA76CD5B}" destId="{35A043F0-A497-4B9F-A3DB-C74D3D515A17}" srcOrd="1" destOrd="0" parTransId="{F9DC2A5D-EDF0-465B-86A7-7706F2FD5030}" sibTransId="{17E51466-4BA2-4286-9BA1-D6DBC5B9A04E}"/>
    <dgm:cxn modelId="{7FC68688-8647-4FA5-A76C-E80F50EC0FA9}" type="presOf" srcId="{F9DC2A5D-EDF0-465B-86A7-7706F2FD5030}" destId="{BE093438-6ADE-45A8-8953-DA748398E3C7}" srcOrd="0" destOrd="0" presId="urn:microsoft.com/office/officeart/2005/8/layout/orgChart1"/>
    <dgm:cxn modelId="{063D76B3-30C9-48C4-AEFC-553EF8765A49}" type="presOf" srcId="{026F4FD4-5659-459C-B30B-D9AFEEF72CBE}" destId="{798F1327-B6FC-4D7E-8A5D-BA8B200749A4}" srcOrd="1" destOrd="0" presId="urn:microsoft.com/office/officeart/2005/8/layout/orgChart1"/>
    <dgm:cxn modelId="{5BE767C0-E469-4A2D-91AB-BDF95843B128}" srcId="{457E750D-D2E2-4722-A304-7D6EF047955C}" destId="{65F908FC-5CF5-479B-962B-107DBA76CD5B}" srcOrd="0" destOrd="0" parTransId="{4EF33C79-6654-48C8-8FD2-1005F967B19A}" sibTransId="{57ACD7FE-DA9E-43DA-82F8-8F602132B22C}"/>
    <dgm:cxn modelId="{A229A3D3-3671-47FF-991E-588A7B848544}" type="presOf" srcId="{65E1E5FB-F317-4C11-A0D8-D0F1565D159F}" destId="{D9AB9468-81A1-42F8-994E-D9E94AD57919}" srcOrd="0" destOrd="0" presId="urn:microsoft.com/office/officeart/2005/8/layout/orgChart1"/>
    <dgm:cxn modelId="{C572B5EE-9FD0-45C9-9F01-088C9507F0A2}" type="presOf" srcId="{35A043F0-A497-4B9F-A3DB-C74D3D515A17}" destId="{81C6E500-7431-412F-9923-6C532CD8326D}" srcOrd="0" destOrd="0" presId="urn:microsoft.com/office/officeart/2005/8/layout/orgChart1"/>
    <dgm:cxn modelId="{D1F10389-C013-4F9F-AD30-1A52D61A83EC}" type="presParOf" srcId="{F0A6E128-D4D3-46A8-96B6-C44478DEC716}" destId="{5A60ED5F-1CDD-4122-A165-B0B6CA3E014E}" srcOrd="0" destOrd="0" presId="urn:microsoft.com/office/officeart/2005/8/layout/orgChart1"/>
    <dgm:cxn modelId="{3BD7B636-2301-45B2-84F6-64321DD7ED8B}" type="presParOf" srcId="{5A60ED5F-1CDD-4122-A165-B0B6CA3E014E}" destId="{9D4DCAD7-1E14-4B11-A11A-D2042CD9AB7D}" srcOrd="0" destOrd="0" presId="urn:microsoft.com/office/officeart/2005/8/layout/orgChart1"/>
    <dgm:cxn modelId="{9A8FA698-B4E9-4D94-8F5E-46516CE7DD23}" type="presParOf" srcId="{9D4DCAD7-1E14-4B11-A11A-D2042CD9AB7D}" destId="{C48FD267-9D4E-4237-AE06-00BBBCB47B28}" srcOrd="0" destOrd="0" presId="urn:microsoft.com/office/officeart/2005/8/layout/orgChart1"/>
    <dgm:cxn modelId="{7B900685-3683-4088-B2D4-27FCF3F856A6}" type="presParOf" srcId="{9D4DCAD7-1E14-4B11-A11A-D2042CD9AB7D}" destId="{9EC4350D-0BAD-4845-8384-70A3C2C534E5}" srcOrd="1" destOrd="0" presId="urn:microsoft.com/office/officeart/2005/8/layout/orgChart1"/>
    <dgm:cxn modelId="{4C20E83D-7990-4D29-A355-9E3AF3FEA314}" type="presParOf" srcId="{5A60ED5F-1CDD-4122-A165-B0B6CA3E014E}" destId="{1DB53C39-F355-4DC9-8D6A-3DB83D432208}" srcOrd="1" destOrd="0" presId="urn:microsoft.com/office/officeart/2005/8/layout/orgChart1"/>
    <dgm:cxn modelId="{CA42D8C9-644A-4A5C-8A0D-3408AA17D438}" type="presParOf" srcId="{1DB53C39-F355-4DC9-8D6A-3DB83D432208}" destId="{D9AB9468-81A1-42F8-994E-D9E94AD57919}" srcOrd="0" destOrd="0" presId="urn:microsoft.com/office/officeart/2005/8/layout/orgChart1"/>
    <dgm:cxn modelId="{D0D7C04C-3EB5-4655-9894-E3996A4B9314}" type="presParOf" srcId="{1DB53C39-F355-4DC9-8D6A-3DB83D432208}" destId="{8E36AB27-6622-4628-B985-F03DBC43AC59}" srcOrd="1" destOrd="0" presId="urn:microsoft.com/office/officeart/2005/8/layout/orgChart1"/>
    <dgm:cxn modelId="{9C802F8D-5D72-4CB6-B417-BD4E7921DB12}" type="presParOf" srcId="{8E36AB27-6622-4628-B985-F03DBC43AC59}" destId="{4516B5FA-3C2D-4B38-8A12-63850C15BB19}" srcOrd="0" destOrd="0" presId="urn:microsoft.com/office/officeart/2005/8/layout/orgChart1"/>
    <dgm:cxn modelId="{4324CDA0-AC50-4C28-8DE0-21FE6CE62F35}" type="presParOf" srcId="{4516B5FA-3C2D-4B38-8A12-63850C15BB19}" destId="{BD9A0384-2A10-4179-A0F6-EC2E04CA0855}" srcOrd="0" destOrd="0" presId="urn:microsoft.com/office/officeart/2005/8/layout/orgChart1"/>
    <dgm:cxn modelId="{5C7F5D3C-78A4-470D-AFEE-A04B920D5FF8}" type="presParOf" srcId="{4516B5FA-3C2D-4B38-8A12-63850C15BB19}" destId="{798F1327-B6FC-4D7E-8A5D-BA8B200749A4}" srcOrd="1" destOrd="0" presId="urn:microsoft.com/office/officeart/2005/8/layout/orgChart1"/>
    <dgm:cxn modelId="{376F11ED-62BC-41A5-935E-DDD68C7E77CD}" type="presParOf" srcId="{8E36AB27-6622-4628-B985-F03DBC43AC59}" destId="{9ACC4E3C-0A1F-44E0-BA91-EF6F5FAE55AA}" srcOrd="1" destOrd="0" presId="urn:microsoft.com/office/officeart/2005/8/layout/orgChart1"/>
    <dgm:cxn modelId="{38333ABE-E4CA-4E0E-AC51-93FF54AEA030}" type="presParOf" srcId="{8E36AB27-6622-4628-B985-F03DBC43AC59}" destId="{6EDA74E2-DB39-426D-9193-895738E5B930}" srcOrd="2" destOrd="0" presId="urn:microsoft.com/office/officeart/2005/8/layout/orgChart1"/>
    <dgm:cxn modelId="{7C1213DE-0D53-4BE1-9B61-505B8C904B54}" type="presParOf" srcId="{1DB53C39-F355-4DC9-8D6A-3DB83D432208}" destId="{BE093438-6ADE-45A8-8953-DA748398E3C7}" srcOrd="2" destOrd="0" presId="urn:microsoft.com/office/officeart/2005/8/layout/orgChart1"/>
    <dgm:cxn modelId="{B334ED29-65DE-4005-A923-E241A1255690}" type="presParOf" srcId="{1DB53C39-F355-4DC9-8D6A-3DB83D432208}" destId="{49E2441F-1C4E-4321-8F16-597F7AA33168}" srcOrd="3" destOrd="0" presId="urn:microsoft.com/office/officeart/2005/8/layout/orgChart1"/>
    <dgm:cxn modelId="{CE33B8DC-9183-4149-8B40-020E3637AD43}" type="presParOf" srcId="{49E2441F-1C4E-4321-8F16-597F7AA33168}" destId="{230BAFAF-2020-4AF8-80CE-8B1B3F37A023}" srcOrd="0" destOrd="0" presId="urn:microsoft.com/office/officeart/2005/8/layout/orgChart1"/>
    <dgm:cxn modelId="{AC052F36-D972-4A07-9F29-762D12C7ACFD}" type="presParOf" srcId="{230BAFAF-2020-4AF8-80CE-8B1B3F37A023}" destId="{81C6E500-7431-412F-9923-6C532CD8326D}" srcOrd="0" destOrd="0" presId="urn:microsoft.com/office/officeart/2005/8/layout/orgChart1"/>
    <dgm:cxn modelId="{7C7343E5-5F9E-4D2C-A47F-E7872AD48089}" type="presParOf" srcId="{230BAFAF-2020-4AF8-80CE-8B1B3F37A023}" destId="{1BEDFF90-C907-4587-88E5-84CC1F1BAB0C}" srcOrd="1" destOrd="0" presId="urn:microsoft.com/office/officeart/2005/8/layout/orgChart1"/>
    <dgm:cxn modelId="{1CD1A496-B5E4-4D74-BC18-AFFC6BD7B1DD}" type="presParOf" srcId="{49E2441F-1C4E-4321-8F16-597F7AA33168}" destId="{9BB54DB5-89BA-40B3-BACC-42CB057F3007}" srcOrd="1" destOrd="0" presId="urn:microsoft.com/office/officeart/2005/8/layout/orgChart1"/>
    <dgm:cxn modelId="{E31FDE69-B19A-4300-BCE4-F90C4B6C75A3}" type="presParOf" srcId="{49E2441F-1C4E-4321-8F16-597F7AA33168}" destId="{D91CE02A-305A-496A-8494-ED851F43AF55}" srcOrd="2" destOrd="0" presId="urn:microsoft.com/office/officeart/2005/8/layout/orgChart1"/>
    <dgm:cxn modelId="{70C58CE5-620F-4566-B9D2-C22DC3937E37}" type="presParOf" srcId="{5A60ED5F-1CDD-4122-A165-B0B6CA3E014E}" destId="{6321424B-F36D-4534-9CBE-E9BCD52A783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57E750D-D2E2-4722-A304-7D6EF047955C}" type="doc">
      <dgm:prSet loTypeId="urn:microsoft.com/office/officeart/2005/8/layout/orgChart1" loCatId="hierarchy" qsTypeId="urn:microsoft.com/office/officeart/2005/8/quickstyle/simple1#9" qsCatId="simple" csTypeId="urn:microsoft.com/office/officeart/2005/8/colors/accent1_2#9" csCatId="accent1" phldr="1"/>
      <dgm:spPr/>
      <dgm:t>
        <a:bodyPr/>
        <a:lstStyle/>
        <a:p>
          <a:endParaRPr lang="en-GB"/>
        </a:p>
      </dgm:t>
    </dgm:pt>
    <dgm:pt modelId="{65F908FC-5CF5-479B-962B-107DBA76CD5B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Kofi </a:t>
          </a:r>
          <a:r>
            <a:rPr lang="en-GB" sz="1600" b="1" err="1">
              <a:solidFill>
                <a:schemeClr val="tx1"/>
              </a:solidFill>
            </a:rPr>
            <a:t>Diawuo</a:t>
          </a:r>
          <a:endParaRPr lang="en-GB" sz="1600" b="1">
            <a:solidFill>
              <a:schemeClr val="tx1"/>
            </a:solidFill>
          </a:endParaRPr>
        </a:p>
        <a:p>
          <a:r>
            <a:rPr lang="en-GB" sz="1600" b="1">
              <a:solidFill>
                <a:schemeClr val="tx1"/>
              </a:solidFill>
            </a:rPr>
            <a:t>Service Manager</a:t>
          </a:r>
        </a:p>
      </dgm:t>
    </dgm:pt>
    <dgm:pt modelId="{4EF33C79-6654-48C8-8FD2-1005F967B19A}" type="parTrans" cxnId="{5BE767C0-E469-4A2D-91AB-BDF95843B128}">
      <dgm:prSet/>
      <dgm:spPr/>
      <dgm:t>
        <a:bodyPr/>
        <a:lstStyle/>
        <a:p>
          <a:endParaRPr lang="en-GB" sz="1200"/>
        </a:p>
      </dgm:t>
    </dgm:pt>
    <dgm:pt modelId="{57ACD7FE-DA9E-43DA-82F8-8F602132B22C}" type="sibTrans" cxnId="{5BE767C0-E469-4A2D-91AB-BDF95843B128}">
      <dgm:prSet/>
      <dgm:spPr/>
      <dgm:t>
        <a:bodyPr/>
        <a:lstStyle/>
        <a:p>
          <a:endParaRPr lang="en-GB" sz="1200"/>
        </a:p>
      </dgm:t>
    </dgm:pt>
    <dgm:pt modelId="{C144B87C-AC0D-4150-A815-91F92C11BB6E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Long Term Support</a:t>
          </a:r>
        </a:p>
      </dgm:t>
    </dgm:pt>
    <dgm:pt modelId="{20061872-F6C3-48A6-BC8F-33B5FDF48A57}" type="parTrans" cxnId="{E607947C-A985-4FD4-9574-F9C7E7DC32F8}">
      <dgm:prSet/>
      <dgm:spPr/>
      <dgm:t>
        <a:bodyPr/>
        <a:lstStyle/>
        <a:p>
          <a:endParaRPr lang="en-GB" sz="1200"/>
        </a:p>
      </dgm:t>
    </dgm:pt>
    <dgm:pt modelId="{AF8F8110-46FA-4A0C-99AE-05742D2C0981}" type="sibTrans" cxnId="{E607947C-A985-4FD4-9574-F9C7E7DC32F8}">
      <dgm:prSet/>
      <dgm:spPr/>
      <dgm:t>
        <a:bodyPr/>
        <a:lstStyle/>
        <a:p>
          <a:endParaRPr lang="en-GB" sz="1200"/>
        </a:p>
      </dgm:t>
    </dgm:pt>
    <dgm:pt modelId="{026F4FD4-5659-459C-B30B-D9AFEEF72CBE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Safeguarding</a:t>
          </a:r>
        </a:p>
      </dgm:t>
    </dgm:pt>
    <dgm:pt modelId="{65E1E5FB-F317-4C11-A0D8-D0F1565D159F}" type="parTrans" cxnId="{24AA3D01-C609-4351-BC1D-6E30AED3C477}">
      <dgm:prSet/>
      <dgm:spPr/>
      <dgm:t>
        <a:bodyPr/>
        <a:lstStyle/>
        <a:p>
          <a:endParaRPr lang="en-GB"/>
        </a:p>
      </dgm:t>
    </dgm:pt>
    <dgm:pt modelId="{3590644E-4336-4A8F-94FE-F9D5D2B50A4C}" type="sibTrans" cxnId="{24AA3D01-C609-4351-BC1D-6E30AED3C477}">
      <dgm:prSet/>
      <dgm:spPr/>
      <dgm:t>
        <a:bodyPr/>
        <a:lstStyle/>
        <a:p>
          <a:endParaRPr lang="en-GB"/>
        </a:p>
      </dgm:t>
    </dgm:pt>
    <dgm:pt modelId="{35A043F0-A497-4B9F-A3DB-C74D3D515A17}">
      <dgm:prSet custT="1"/>
      <dgm:spPr>
        <a:solidFill>
          <a:srgbClr val="92D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1600" b="1">
              <a:solidFill>
                <a:schemeClr val="tx1"/>
              </a:solidFill>
            </a:rPr>
            <a:t>DOLs</a:t>
          </a:r>
        </a:p>
      </dgm:t>
    </dgm:pt>
    <dgm:pt modelId="{F9DC2A5D-EDF0-465B-86A7-7706F2FD5030}" type="parTrans" cxnId="{D7387E84-0CC9-4D7D-9ACC-E8073779546A}">
      <dgm:prSet/>
      <dgm:spPr/>
      <dgm:t>
        <a:bodyPr/>
        <a:lstStyle/>
        <a:p>
          <a:endParaRPr lang="en-GB"/>
        </a:p>
      </dgm:t>
    </dgm:pt>
    <dgm:pt modelId="{17E51466-4BA2-4286-9BA1-D6DBC5B9A04E}" type="sibTrans" cxnId="{D7387E84-0CC9-4D7D-9ACC-E8073779546A}">
      <dgm:prSet/>
      <dgm:spPr/>
      <dgm:t>
        <a:bodyPr/>
        <a:lstStyle/>
        <a:p>
          <a:endParaRPr lang="en-GB"/>
        </a:p>
      </dgm:t>
    </dgm:pt>
    <dgm:pt modelId="{F0A6E128-D4D3-46A8-96B6-C44478DEC716}" type="pres">
      <dgm:prSet presAssocID="{457E750D-D2E2-4722-A304-7D6EF04795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A60ED5F-1CDD-4122-A165-B0B6CA3E014E}" type="pres">
      <dgm:prSet presAssocID="{65F908FC-5CF5-479B-962B-107DBA76CD5B}" presName="hierRoot1" presStyleCnt="0">
        <dgm:presLayoutVars>
          <dgm:hierBranch val="init"/>
        </dgm:presLayoutVars>
      </dgm:prSet>
      <dgm:spPr/>
    </dgm:pt>
    <dgm:pt modelId="{9D4DCAD7-1E14-4B11-A11A-D2042CD9AB7D}" type="pres">
      <dgm:prSet presAssocID="{65F908FC-5CF5-479B-962B-107DBA76CD5B}" presName="rootComposite1" presStyleCnt="0"/>
      <dgm:spPr/>
    </dgm:pt>
    <dgm:pt modelId="{C48FD267-9D4E-4237-AE06-00BBBCB47B28}" type="pres">
      <dgm:prSet presAssocID="{65F908FC-5CF5-479B-962B-107DBA76CD5B}" presName="rootText1" presStyleLbl="node0" presStyleIdx="0" presStyleCnt="1" custScaleX="39239" custScaleY="31391">
        <dgm:presLayoutVars>
          <dgm:chPref val="3"/>
        </dgm:presLayoutVars>
      </dgm:prSet>
      <dgm:spPr/>
    </dgm:pt>
    <dgm:pt modelId="{9EC4350D-0BAD-4845-8384-70A3C2C534E5}" type="pres">
      <dgm:prSet presAssocID="{65F908FC-5CF5-479B-962B-107DBA76CD5B}" presName="rootConnector1" presStyleLbl="node1" presStyleIdx="0" presStyleCnt="0"/>
      <dgm:spPr/>
    </dgm:pt>
    <dgm:pt modelId="{1DB53C39-F355-4DC9-8D6A-3DB83D432208}" type="pres">
      <dgm:prSet presAssocID="{65F908FC-5CF5-479B-962B-107DBA76CD5B}" presName="hierChild2" presStyleCnt="0"/>
      <dgm:spPr/>
    </dgm:pt>
    <dgm:pt modelId="{81092A90-FA65-4B08-91BA-061FF5CBDDE0}" type="pres">
      <dgm:prSet presAssocID="{20061872-F6C3-48A6-BC8F-33B5FDF48A57}" presName="Name37" presStyleLbl="parChTrans1D2" presStyleIdx="0" presStyleCnt="3"/>
      <dgm:spPr/>
    </dgm:pt>
    <dgm:pt modelId="{A24937CA-0EF7-478C-A046-87D5799EC55B}" type="pres">
      <dgm:prSet presAssocID="{C144B87C-AC0D-4150-A815-91F92C11BB6E}" presName="hierRoot2" presStyleCnt="0">
        <dgm:presLayoutVars>
          <dgm:hierBranch val="init"/>
        </dgm:presLayoutVars>
      </dgm:prSet>
      <dgm:spPr/>
    </dgm:pt>
    <dgm:pt modelId="{C34AA45C-5A76-43DD-8764-C82FE1EF4F43}" type="pres">
      <dgm:prSet presAssocID="{C144B87C-AC0D-4150-A815-91F92C11BB6E}" presName="rootComposite" presStyleCnt="0"/>
      <dgm:spPr/>
    </dgm:pt>
    <dgm:pt modelId="{70E9EC1D-6955-40B3-BBAF-4D38B3EB6E06}" type="pres">
      <dgm:prSet presAssocID="{C144B87C-AC0D-4150-A815-91F92C11BB6E}" presName="rootText" presStyleLbl="node2" presStyleIdx="0" presStyleCnt="3" custScaleX="26872" custScaleY="24065">
        <dgm:presLayoutVars>
          <dgm:chPref val="3"/>
        </dgm:presLayoutVars>
      </dgm:prSet>
      <dgm:spPr/>
    </dgm:pt>
    <dgm:pt modelId="{FD152EC8-5CAD-4F53-8A3C-325661F71B0E}" type="pres">
      <dgm:prSet presAssocID="{C144B87C-AC0D-4150-A815-91F92C11BB6E}" presName="rootConnector" presStyleLbl="node2" presStyleIdx="0" presStyleCnt="3"/>
      <dgm:spPr/>
    </dgm:pt>
    <dgm:pt modelId="{C6E71A9C-EE73-431A-B2AB-781464CEA9A1}" type="pres">
      <dgm:prSet presAssocID="{C144B87C-AC0D-4150-A815-91F92C11BB6E}" presName="hierChild4" presStyleCnt="0"/>
      <dgm:spPr/>
    </dgm:pt>
    <dgm:pt modelId="{5B880D4C-D52F-4B5A-96D9-416101A18560}" type="pres">
      <dgm:prSet presAssocID="{C144B87C-AC0D-4150-A815-91F92C11BB6E}" presName="hierChild5" presStyleCnt="0"/>
      <dgm:spPr/>
    </dgm:pt>
    <dgm:pt modelId="{D9AB9468-81A1-42F8-994E-D9E94AD57919}" type="pres">
      <dgm:prSet presAssocID="{65E1E5FB-F317-4C11-A0D8-D0F1565D159F}" presName="Name37" presStyleLbl="parChTrans1D2" presStyleIdx="1" presStyleCnt="3"/>
      <dgm:spPr/>
    </dgm:pt>
    <dgm:pt modelId="{8E36AB27-6622-4628-B985-F03DBC43AC59}" type="pres">
      <dgm:prSet presAssocID="{026F4FD4-5659-459C-B30B-D9AFEEF72CBE}" presName="hierRoot2" presStyleCnt="0">
        <dgm:presLayoutVars>
          <dgm:hierBranch val="init"/>
        </dgm:presLayoutVars>
      </dgm:prSet>
      <dgm:spPr/>
    </dgm:pt>
    <dgm:pt modelId="{4516B5FA-3C2D-4B38-8A12-63850C15BB19}" type="pres">
      <dgm:prSet presAssocID="{026F4FD4-5659-459C-B30B-D9AFEEF72CBE}" presName="rootComposite" presStyleCnt="0"/>
      <dgm:spPr/>
    </dgm:pt>
    <dgm:pt modelId="{BD9A0384-2A10-4179-A0F6-EC2E04CA0855}" type="pres">
      <dgm:prSet presAssocID="{026F4FD4-5659-459C-B30B-D9AFEEF72CBE}" presName="rootText" presStyleLbl="node2" presStyleIdx="1" presStyleCnt="3" custScaleX="26793" custScaleY="23994" custLinFactNeighborX="216">
        <dgm:presLayoutVars>
          <dgm:chPref val="3"/>
        </dgm:presLayoutVars>
      </dgm:prSet>
      <dgm:spPr/>
    </dgm:pt>
    <dgm:pt modelId="{798F1327-B6FC-4D7E-8A5D-BA8B200749A4}" type="pres">
      <dgm:prSet presAssocID="{026F4FD4-5659-459C-B30B-D9AFEEF72CBE}" presName="rootConnector" presStyleLbl="node2" presStyleIdx="1" presStyleCnt="3"/>
      <dgm:spPr/>
    </dgm:pt>
    <dgm:pt modelId="{9ACC4E3C-0A1F-44E0-BA91-EF6F5FAE55AA}" type="pres">
      <dgm:prSet presAssocID="{026F4FD4-5659-459C-B30B-D9AFEEF72CBE}" presName="hierChild4" presStyleCnt="0"/>
      <dgm:spPr/>
    </dgm:pt>
    <dgm:pt modelId="{6EDA74E2-DB39-426D-9193-895738E5B930}" type="pres">
      <dgm:prSet presAssocID="{026F4FD4-5659-459C-B30B-D9AFEEF72CBE}" presName="hierChild5" presStyleCnt="0"/>
      <dgm:spPr/>
    </dgm:pt>
    <dgm:pt modelId="{BE093438-6ADE-45A8-8953-DA748398E3C7}" type="pres">
      <dgm:prSet presAssocID="{F9DC2A5D-EDF0-465B-86A7-7706F2FD5030}" presName="Name37" presStyleLbl="parChTrans1D2" presStyleIdx="2" presStyleCnt="3"/>
      <dgm:spPr/>
    </dgm:pt>
    <dgm:pt modelId="{49E2441F-1C4E-4321-8F16-597F7AA33168}" type="pres">
      <dgm:prSet presAssocID="{35A043F0-A497-4B9F-A3DB-C74D3D515A17}" presName="hierRoot2" presStyleCnt="0">
        <dgm:presLayoutVars>
          <dgm:hierBranch val="init"/>
        </dgm:presLayoutVars>
      </dgm:prSet>
      <dgm:spPr/>
    </dgm:pt>
    <dgm:pt modelId="{230BAFAF-2020-4AF8-80CE-8B1B3F37A023}" type="pres">
      <dgm:prSet presAssocID="{35A043F0-A497-4B9F-A3DB-C74D3D515A17}" presName="rootComposite" presStyleCnt="0"/>
      <dgm:spPr/>
    </dgm:pt>
    <dgm:pt modelId="{81C6E500-7431-412F-9923-6C532CD8326D}" type="pres">
      <dgm:prSet presAssocID="{35A043F0-A497-4B9F-A3DB-C74D3D515A17}" presName="rootText" presStyleLbl="node2" presStyleIdx="2" presStyleCnt="3" custScaleX="27275" custScaleY="24426">
        <dgm:presLayoutVars>
          <dgm:chPref val="3"/>
        </dgm:presLayoutVars>
      </dgm:prSet>
      <dgm:spPr/>
    </dgm:pt>
    <dgm:pt modelId="{1BEDFF90-C907-4587-88E5-84CC1F1BAB0C}" type="pres">
      <dgm:prSet presAssocID="{35A043F0-A497-4B9F-A3DB-C74D3D515A17}" presName="rootConnector" presStyleLbl="node2" presStyleIdx="2" presStyleCnt="3"/>
      <dgm:spPr/>
    </dgm:pt>
    <dgm:pt modelId="{9BB54DB5-89BA-40B3-BACC-42CB057F3007}" type="pres">
      <dgm:prSet presAssocID="{35A043F0-A497-4B9F-A3DB-C74D3D515A17}" presName="hierChild4" presStyleCnt="0"/>
      <dgm:spPr/>
    </dgm:pt>
    <dgm:pt modelId="{D91CE02A-305A-496A-8494-ED851F43AF55}" type="pres">
      <dgm:prSet presAssocID="{35A043F0-A497-4B9F-A3DB-C74D3D515A17}" presName="hierChild5" presStyleCnt="0"/>
      <dgm:spPr/>
    </dgm:pt>
    <dgm:pt modelId="{6321424B-F36D-4534-9CBE-E9BCD52A783A}" type="pres">
      <dgm:prSet presAssocID="{65F908FC-5CF5-479B-962B-107DBA76CD5B}" presName="hierChild3" presStyleCnt="0"/>
      <dgm:spPr/>
    </dgm:pt>
  </dgm:ptLst>
  <dgm:cxnLst>
    <dgm:cxn modelId="{24AA3D01-C609-4351-BC1D-6E30AED3C477}" srcId="{65F908FC-5CF5-479B-962B-107DBA76CD5B}" destId="{026F4FD4-5659-459C-B30B-D9AFEEF72CBE}" srcOrd="1" destOrd="0" parTransId="{65E1E5FB-F317-4C11-A0D8-D0F1565D159F}" sibTransId="{3590644E-4336-4A8F-94FE-F9D5D2B50A4C}"/>
    <dgm:cxn modelId="{6C17E50F-D217-43D1-A48D-1DB34342C995}" type="presOf" srcId="{65F908FC-5CF5-479B-962B-107DBA76CD5B}" destId="{9EC4350D-0BAD-4845-8384-70A3C2C534E5}" srcOrd="1" destOrd="0" presId="urn:microsoft.com/office/officeart/2005/8/layout/orgChart1"/>
    <dgm:cxn modelId="{94497026-4B22-4337-8591-30B310DA574A}" type="presOf" srcId="{20061872-F6C3-48A6-BC8F-33B5FDF48A57}" destId="{81092A90-FA65-4B08-91BA-061FF5CBDDE0}" srcOrd="0" destOrd="0" presId="urn:microsoft.com/office/officeart/2005/8/layout/orgChart1"/>
    <dgm:cxn modelId="{8D62393E-8A4C-4FC1-AE63-745231324445}" type="presOf" srcId="{026F4FD4-5659-459C-B30B-D9AFEEF72CBE}" destId="{BD9A0384-2A10-4179-A0F6-EC2E04CA0855}" srcOrd="0" destOrd="0" presId="urn:microsoft.com/office/officeart/2005/8/layout/orgChart1"/>
    <dgm:cxn modelId="{1467E25E-E700-4C38-991C-76B03C5566D8}" type="presOf" srcId="{65F908FC-5CF5-479B-962B-107DBA76CD5B}" destId="{C48FD267-9D4E-4237-AE06-00BBBCB47B28}" srcOrd="0" destOrd="0" presId="urn:microsoft.com/office/officeart/2005/8/layout/orgChart1"/>
    <dgm:cxn modelId="{B8F3EE66-9E9B-4BAF-AB5E-D472B25D26A2}" type="presOf" srcId="{C144B87C-AC0D-4150-A815-91F92C11BB6E}" destId="{FD152EC8-5CAD-4F53-8A3C-325661F71B0E}" srcOrd="1" destOrd="0" presId="urn:microsoft.com/office/officeart/2005/8/layout/orgChart1"/>
    <dgm:cxn modelId="{0100E951-3722-4144-AD95-C29755E93E62}" type="presOf" srcId="{457E750D-D2E2-4722-A304-7D6EF047955C}" destId="{F0A6E128-D4D3-46A8-96B6-C44478DEC716}" srcOrd="0" destOrd="0" presId="urn:microsoft.com/office/officeart/2005/8/layout/orgChart1"/>
    <dgm:cxn modelId="{44B6E756-C72A-4D37-A0A6-FE8E6CA22A4D}" type="presOf" srcId="{35A043F0-A497-4B9F-A3DB-C74D3D515A17}" destId="{1BEDFF90-C907-4587-88E5-84CC1F1BAB0C}" srcOrd="1" destOrd="0" presId="urn:microsoft.com/office/officeart/2005/8/layout/orgChart1"/>
    <dgm:cxn modelId="{E607947C-A985-4FD4-9574-F9C7E7DC32F8}" srcId="{65F908FC-5CF5-479B-962B-107DBA76CD5B}" destId="{C144B87C-AC0D-4150-A815-91F92C11BB6E}" srcOrd="0" destOrd="0" parTransId="{20061872-F6C3-48A6-BC8F-33B5FDF48A57}" sibTransId="{AF8F8110-46FA-4A0C-99AE-05742D2C0981}"/>
    <dgm:cxn modelId="{D7387E84-0CC9-4D7D-9ACC-E8073779546A}" srcId="{65F908FC-5CF5-479B-962B-107DBA76CD5B}" destId="{35A043F0-A497-4B9F-A3DB-C74D3D515A17}" srcOrd="2" destOrd="0" parTransId="{F9DC2A5D-EDF0-465B-86A7-7706F2FD5030}" sibTransId="{17E51466-4BA2-4286-9BA1-D6DBC5B9A04E}"/>
    <dgm:cxn modelId="{7FC68688-8647-4FA5-A76C-E80F50EC0FA9}" type="presOf" srcId="{F9DC2A5D-EDF0-465B-86A7-7706F2FD5030}" destId="{BE093438-6ADE-45A8-8953-DA748398E3C7}" srcOrd="0" destOrd="0" presId="urn:microsoft.com/office/officeart/2005/8/layout/orgChart1"/>
    <dgm:cxn modelId="{B0B4C18E-678C-4BCC-AC20-50A095E7E6A9}" type="presOf" srcId="{C144B87C-AC0D-4150-A815-91F92C11BB6E}" destId="{70E9EC1D-6955-40B3-BBAF-4D38B3EB6E06}" srcOrd="0" destOrd="0" presId="urn:microsoft.com/office/officeart/2005/8/layout/orgChart1"/>
    <dgm:cxn modelId="{063D76B3-30C9-48C4-AEFC-553EF8765A49}" type="presOf" srcId="{026F4FD4-5659-459C-B30B-D9AFEEF72CBE}" destId="{798F1327-B6FC-4D7E-8A5D-BA8B200749A4}" srcOrd="1" destOrd="0" presId="urn:microsoft.com/office/officeart/2005/8/layout/orgChart1"/>
    <dgm:cxn modelId="{5BE767C0-E469-4A2D-91AB-BDF95843B128}" srcId="{457E750D-D2E2-4722-A304-7D6EF047955C}" destId="{65F908FC-5CF5-479B-962B-107DBA76CD5B}" srcOrd="0" destOrd="0" parTransId="{4EF33C79-6654-48C8-8FD2-1005F967B19A}" sibTransId="{57ACD7FE-DA9E-43DA-82F8-8F602132B22C}"/>
    <dgm:cxn modelId="{A229A3D3-3671-47FF-991E-588A7B848544}" type="presOf" srcId="{65E1E5FB-F317-4C11-A0D8-D0F1565D159F}" destId="{D9AB9468-81A1-42F8-994E-D9E94AD57919}" srcOrd="0" destOrd="0" presId="urn:microsoft.com/office/officeart/2005/8/layout/orgChart1"/>
    <dgm:cxn modelId="{C572B5EE-9FD0-45C9-9F01-088C9507F0A2}" type="presOf" srcId="{35A043F0-A497-4B9F-A3DB-C74D3D515A17}" destId="{81C6E500-7431-412F-9923-6C532CD8326D}" srcOrd="0" destOrd="0" presId="urn:microsoft.com/office/officeart/2005/8/layout/orgChart1"/>
    <dgm:cxn modelId="{D1F10389-C013-4F9F-AD30-1A52D61A83EC}" type="presParOf" srcId="{F0A6E128-D4D3-46A8-96B6-C44478DEC716}" destId="{5A60ED5F-1CDD-4122-A165-B0B6CA3E014E}" srcOrd="0" destOrd="0" presId="urn:microsoft.com/office/officeart/2005/8/layout/orgChart1"/>
    <dgm:cxn modelId="{3BD7B636-2301-45B2-84F6-64321DD7ED8B}" type="presParOf" srcId="{5A60ED5F-1CDD-4122-A165-B0B6CA3E014E}" destId="{9D4DCAD7-1E14-4B11-A11A-D2042CD9AB7D}" srcOrd="0" destOrd="0" presId="urn:microsoft.com/office/officeart/2005/8/layout/orgChart1"/>
    <dgm:cxn modelId="{9A8FA698-B4E9-4D94-8F5E-46516CE7DD23}" type="presParOf" srcId="{9D4DCAD7-1E14-4B11-A11A-D2042CD9AB7D}" destId="{C48FD267-9D4E-4237-AE06-00BBBCB47B28}" srcOrd="0" destOrd="0" presId="urn:microsoft.com/office/officeart/2005/8/layout/orgChart1"/>
    <dgm:cxn modelId="{7B900685-3683-4088-B2D4-27FCF3F856A6}" type="presParOf" srcId="{9D4DCAD7-1E14-4B11-A11A-D2042CD9AB7D}" destId="{9EC4350D-0BAD-4845-8384-70A3C2C534E5}" srcOrd="1" destOrd="0" presId="urn:microsoft.com/office/officeart/2005/8/layout/orgChart1"/>
    <dgm:cxn modelId="{4C20E83D-7990-4D29-A355-9E3AF3FEA314}" type="presParOf" srcId="{5A60ED5F-1CDD-4122-A165-B0B6CA3E014E}" destId="{1DB53C39-F355-4DC9-8D6A-3DB83D432208}" srcOrd="1" destOrd="0" presId="urn:microsoft.com/office/officeart/2005/8/layout/orgChart1"/>
    <dgm:cxn modelId="{F096DA13-E4B5-4827-AD1A-CA655CCF0498}" type="presParOf" srcId="{1DB53C39-F355-4DC9-8D6A-3DB83D432208}" destId="{81092A90-FA65-4B08-91BA-061FF5CBDDE0}" srcOrd="0" destOrd="0" presId="urn:microsoft.com/office/officeart/2005/8/layout/orgChart1"/>
    <dgm:cxn modelId="{AEA5733C-0F8A-4B38-AF93-3D8BBEC1DEBB}" type="presParOf" srcId="{1DB53C39-F355-4DC9-8D6A-3DB83D432208}" destId="{A24937CA-0EF7-478C-A046-87D5799EC55B}" srcOrd="1" destOrd="0" presId="urn:microsoft.com/office/officeart/2005/8/layout/orgChart1"/>
    <dgm:cxn modelId="{D7C8C910-D787-444C-B143-DE63FFA27F9B}" type="presParOf" srcId="{A24937CA-0EF7-478C-A046-87D5799EC55B}" destId="{C34AA45C-5A76-43DD-8764-C82FE1EF4F43}" srcOrd="0" destOrd="0" presId="urn:microsoft.com/office/officeart/2005/8/layout/orgChart1"/>
    <dgm:cxn modelId="{BB3EB27A-0F6D-468C-9BD5-8FAF601F8EB9}" type="presParOf" srcId="{C34AA45C-5A76-43DD-8764-C82FE1EF4F43}" destId="{70E9EC1D-6955-40B3-BBAF-4D38B3EB6E06}" srcOrd="0" destOrd="0" presId="urn:microsoft.com/office/officeart/2005/8/layout/orgChart1"/>
    <dgm:cxn modelId="{4A15647D-6E2D-4822-B981-789077BE20F8}" type="presParOf" srcId="{C34AA45C-5A76-43DD-8764-C82FE1EF4F43}" destId="{FD152EC8-5CAD-4F53-8A3C-325661F71B0E}" srcOrd="1" destOrd="0" presId="urn:microsoft.com/office/officeart/2005/8/layout/orgChart1"/>
    <dgm:cxn modelId="{7E27A114-6069-402B-AB9B-588893843DB2}" type="presParOf" srcId="{A24937CA-0EF7-478C-A046-87D5799EC55B}" destId="{C6E71A9C-EE73-431A-B2AB-781464CEA9A1}" srcOrd="1" destOrd="0" presId="urn:microsoft.com/office/officeart/2005/8/layout/orgChart1"/>
    <dgm:cxn modelId="{12A5E76C-D498-429D-BCEF-6B5915384321}" type="presParOf" srcId="{A24937CA-0EF7-478C-A046-87D5799EC55B}" destId="{5B880D4C-D52F-4B5A-96D9-416101A18560}" srcOrd="2" destOrd="0" presId="urn:microsoft.com/office/officeart/2005/8/layout/orgChart1"/>
    <dgm:cxn modelId="{CA42D8C9-644A-4A5C-8A0D-3408AA17D438}" type="presParOf" srcId="{1DB53C39-F355-4DC9-8D6A-3DB83D432208}" destId="{D9AB9468-81A1-42F8-994E-D9E94AD57919}" srcOrd="2" destOrd="0" presId="urn:microsoft.com/office/officeart/2005/8/layout/orgChart1"/>
    <dgm:cxn modelId="{D0D7C04C-3EB5-4655-9894-E3996A4B9314}" type="presParOf" srcId="{1DB53C39-F355-4DC9-8D6A-3DB83D432208}" destId="{8E36AB27-6622-4628-B985-F03DBC43AC59}" srcOrd="3" destOrd="0" presId="urn:microsoft.com/office/officeart/2005/8/layout/orgChart1"/>
    <dgm:cxn modelId="{9C802F8D-5D72-4CB6-B417-BD4E7921DB12}" type="presParOf" srcId="{8E36AB27-6622-4628-B985-F03DBC43AC59}" destId="{4516B5FA-3C2D-4B38-8A12-63850C15BB19}" srcOrd="0" destOrd="0" presId="urn:microsoft.com/office/officeart/2005/8/layout/orgChart1"/>
    <dgm:cxn modelId="{4324CDA0-AC50-4C28-8DE0-21FE6CE62F35}" type="presParOf" srcId="{4516B5FA-3C2D-4B38-8A12-63850C15BB19}" destId="{BD9A0384-2A10-4179-A0F6-EC2E04CA0855}" srcOrd="0" destOrd="0" presId="urn:microsoft.com/office/officeart/2005/8/layout/orgChart1"/>
    <dgm:cxn modelId="{5C7F5D3C-78A4-470D-AFEE-A04B920D5FF8}" type="presParOf" srcId="{4516B5FA-3C2D-4B38-8A12-63850C15BB19}" destId="{798F1327-B6FC-4D7E-8A5D-BA8B200749A4}" srcOrd="1" destOrd="0" presId="urn:microsoft.com/office/officeart/2005/8/layout/orgChart1"/>
    <dgm:cxn modelId="{376F11ED-62BC-41A5-935E-DDD68C7E77CD}" type="presParOf" srcId="{8E36AB27-6622-4628-B985-F03DBC43AC59}" destId="{9ACC4E3C-0A1F-44E0-BA91-EF6F5FAE55AA}" srcOrd="1" destOrd="0" presId="urn:microsoft.com/office/officeart/2005/8/layout/orgChart1"/>
    <dgm:cxn modelId="{38333ABE-E4CA-4E0E-AC51-93FF54AEA030}" type="presParOf" srcId="{8E36AB27-6622-4628-B985-F03DBC43AC59}" destId="{6EDA74E2-DB39-426D-9193-895738E5B930}" srcOrd="2" destOrd="0" presId="urn:microsoft.com/office/officeart/2005/8/layout/orgChart1"/>
    <dgm:cxn modelId="{7C1213DE-0D53-4BE1-9B61-505B8C904B54}" type="presParOf" srcId="{1DB53C39-F355-4DC9-8D6A-3DB83D432208}" destId="{BE093438-6ADE-45A8-8953-DA748398E3C7}" srcOrd="4" destOrd="0" presId="urn:microsoft.com/office/officeart/2005/8/layout/orgChart1"/>
    <dgm:cxn modelId="{B334ED29-65DE-4005-A923-E241A1255690}" type="presParOf" srcId="{1DB53C39-F355-4DC9-8D6A-3DB83D432208}" destId="{49E2441F-1C4E-4321-8F16-597F7AA33168}" srcOrd="5" destOrd="0" presId="urn:microsoft.com/office/officeart/2005/8/layout/orgChart1"/>
    <dgm:cxn modelId="{CE33B8DC-9183-4149-8B40-020E3637AD43}" type="presParOf" srcId="{49E2441F-1C4E-4321-8F16-597F7AA33168}" destId="{230BAFAF-2020-4AF8-80CE-8B1B3F37A023}" srcOrd="0" destOrd="0" presId="urn:microsoft.com/office/officeart/2005/8/layout/orgChart1"/>
    <dgm:cxn modelId="{AC052F36-D972-4A07-9F29-762D12C7ACFD}" type="presParOf" srcId="{230BAFAF-2020-4AF8-80CE-8B1B3F37A023}" destId="{81C6E500-7431-412F-9923-6C532CD8326D}" srcOrd="0" destOrd="0" presId="urn:microsoft.com/office/officeart/2005/8/layout/orgChart1"/>
    <dgm:cxn modelId="{7C7343E5-5F9E-4D2C-A47F-E7872AD48089}" type="presParOf" srcId="{230BAFAF-2020-4AF8-80CE-8B1B3F37A023}" destId="{1BEDFF90-C907-4587-88E5-84CC1F1BAB0C}" srcOrd="1" destOrd="0" presId="urn:microsoft.com/office/officeart/2005/8/layout/orgChart1"/>
    <dgm:cxn modelId="{1CD1A496-B5E4-4D74-BC18-AFFC6BD7B1DD}" type="presParOf" srcId="{49E2441F-1C4E-4321-8F16-597F7AA33168}" destId="{9BB54DB5-89BA-40B3-BACC-42CB057F3007}" srcOrd="1" destOrd="0" presId="urn:microsoft.com/office/officeart/2005/8/layout/orgChart1"/>
    <dgm:cxn modelId="{E31FDE69-B19A-4300-BCE4-F90C4B6C75A3}" type="presParOf" srcId="{49E2441F-1C4E-4321-8F16-597F7AA33168}" destId="{D91CE02A-305A-496A-8494-ED851F43AF55}" srcOrd="2" destOrd="0" presId="urn:microsoft.com/office/officeart/2005/8/layout/orgChart1"/>
    <dgm:cxn modelId="{70C58CE5-620F-4566-B9D2-C22DC3937E37}" type="presParOf" srcId="{5A60ED5F-1CDD-4122-A165-B0B6CA3E014E}" destId="{6321424B-F36D-4534-9CBE-E9BCD52A783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37099-B348-4E76-9F44-49533883479D}">
      <dsp:nvSpPr>
        <dsp:cNvPr id="0" name=""/>
        <dsp:cNvSpPr/>
      </dsp:nvSpPr>
      <dsp:spPr>
        <a:xfrm>
          <a:off x="7587585" y="1601168"/>
          <a:ext cx="458999" cy="3969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9948"/>
              </a:lnTo>
              <a:lnTo>
                <a:pt x="458999" y="396994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9477F9-CDCC-474C-ADFC-9CF0F4377FA9}">
      <dsp:nvSpPr>
        <dsp:cNvPr id="0" name=""/>
        <dsp:cNvSpPr/>
      </dsp:nvSpPr>
      <dsp:spPr>
        <a:xfrm>
          <a:off x="7587585" y="1601168"/>
          <a:ext cx="458999" cy="3102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2899"/>
              </a:lnTo>
              <a:lnTo>
                <a:pt x="458999" y="31028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76B9EE-8D4B-42D4-97DD-611B8ED8D12C}">
      <dsp:nvSpPr>
        <dsp:cNvPr id="0" name=""/>
        <dsp:cNvSpPr/>
      </dsp:nvSpPr>
      <dsp:spPr>
        <a:xfrm>
          <a:off x="7587585" y="1601168"/>
          <a:ext cx="475362" cy="2235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5850"/>
              </a:lnTo>
              <a:lnTo>
                <a:pt x="475362" y="223585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561CA-BF1E-4AED-AACB-EFC09FF7B6CE}">
      <dsp:nvSpPr>
        <dsp:cNvPr id="0" name=""/>
        <dsp:cNvSpPr/>
      </dsp:nvSpPr>
      <dsp:spPr>
        <a:xfrm>
          <a:off x="7587585" y="1601168"/>
          <a:ext cx="458999" cy="1368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8802"/>
              </a:lnTo>
              <a:lnTo>
                <a:pt x="458999" y="136880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41FF9-0AA2-4B26-9816-DDC65A064304}">
      <dsp:nvSpPr>
        <dsp:cNvPr id="0" name=""/>
        <dsp:cNvSpPr/>
      </dsp:nvSpPr>
      <dsp:spPr>
        <a:xfrm>
          <a:off x="7587585" y="1601168"/>
          <a:ext cx="458999" cy="501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53"/>
              </a:lnTo>
              <a:lnTo>
                <a:pt x="458999" y="50175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D3B33-D52F-4DAD-838A-9655998D62B4}">
      <dsp:nvSpPr>
        <dsp:cNvPr id="0" name=""/>
        <dsp:cNvSpPr/>
      </dsp:nvSpPr>
      <dsp:spPr>
        <a:xfrm>
          <a:off x="5228258" y="734120"/>
          <a:ext cx="3583326" cy="136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229"/>
              </a:lnTo>
              <a:lnTo>
                <a:pt x="3583326" y="68229"/>
              </a:lnTo>
              <a:lnTo>
                <a:pt x="3583326" y="136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EB7B5-F39C-485A-B3A8-95A172F4DFBE}">
      <dsp:nvSpPr>
        <dsp:cNvPr id="0" name=""/>
        <dsp:cNvSpPr/>
      </dsp:nvSpPr>
      <dsp:spPr>
        <a:xfrm>
          <a:off x="4004258" y="1601168"/>
          <a:ext cx="458999" cy="2235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5850"/>
              </a:lnTo>
              <a:lnTo>
                <a:pt x="458999" y="223585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66675B-D9CA-49AE-841D-758197331EC1}">
      <dsp:nvSpPr>
        <dsp:cNvPr id="0" name=""/>
        <dsp:cNvSpPr/>
      </dsp:nvSpPr>
      <dsp:spPr>
        <a:xfrm>
          <a:off x="4004258" y="1601168"/>
          <a:ext cx="458999" cy="1368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8802"/>
              </a:lnTo>
              <a:lnTo>
                <a:pt x="458999" y="136880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92A90-FA65-4B08-91BA-061FF5CBDDE0}">
      <dsp:nvSpPr>
        <dsp:cNvPr id="0" name=""/>
        <dsp:cNvSpPr/>
      </dsp:nvSpPr>
      <dsp:spPr>
        <a:xfrm>
          <a:off x="4004258" y="1601168"/>
          <a:ext cx="458999" cy="501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53"/>
              </a:lnTo>
              <a:lnTo>
                <a:pt x="458999" y="50175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50E26B-8905-4226-90F5-82C3A5C9F1D2}">
      <dsp:nvSpPr>
        <dsp:cNvPr id="0" name=""/>
        <dsp:cNvSpPr/>
      </dsp:nvSpPr>
      <dsp:spPr>
        <a:xfrm>
          <a:off x="5182538" y="734120"/>
          <a:ext cx="91440" cy="1364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6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7DA16-81B6-4841-8734-FDDCD3313C06}">
      <dsp:nvSpPr>
        <dsp:cNvPr id="0" name=""/>
        <dsp:cNvSpPr/>
      </dsp:nvSpPr>
      <dsp:spPr>
        <a:xfrm>
          <a:off x="378077" y="1601168"/>
          <a:ext cx="458999" cy="2235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5850"/>
              </a:lnTo>
              <a:lnTo>
                <a:pt x="458999" y="223585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E0C6A-F64F-4E81-9FD2-B0554A884501}">
      <dsp:nvSpPr>
        <dsp:cNvPr id="0" name=""/>
        <dsp:cNvSpPr/>
      </dsp:nvSpPr>
      <dsp:spPr>
        <a:xfrm>
          <a:off x="378077" y="1601168"/>
          <a:ext cx="458999" cy="13688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8802"/>
              </a:lnTo>
              <a:lnTo>
                <a:pt x="458999" y="136880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0565A-656B-449A-B55C-19DD99397AFC}">
      <dsp:nvSpPr>
        <dsp:cNvPr id="0" name=""/>
        <dsp:cNvSpPr/>
      </dsp:nvSpPr>
      <dsp:spPr>
        <a:xfrm>
          <a:off x="378077" y="1601168"/>
          <a:ext cx="458999" cy="501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753"/>
              </a:lnTo>
              <a:lnTo>
                <a:pt x="458999" y="50175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D7B31-33AF-41A6-90B4-6BD4D34F6E8F}">
      <dsp:nvSpPr>
        <dsp:cNvPr id="0" name=""/>
        <dsp:cNvSpPr/>
      </dsp:nvSpPr>
      <dsp:spPr>
        <a:xfrm>
          <a:off x="1602077" y="734120"/>
          <a:ext cx="3626181" cy="136459"/>
        </a:xfrm>
        <a:custGeom>
          <a:avLst/>
          <a:gdLst/>
          <a:ahLst/>
          <a:cxnLst/>
          <a:rect l="0" t="0" r="0" b="0"/>
          <a:pathLst>
            <a:path>
              <a:moveTo>
                <a:pt x="3626181" y="0"/>
              </a:moveTo>
              <a:lnTo>
                <a:pt x="3626181" y="68229"/>
              </a:lnTo>
              <a:lnTo>
                <a:pt x="0" y="68229"/>
              </a:lnTo>
              <a:lnTo>
                <a:pt x="0" y="1364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3366D-72AF-4857-8C0E-6FFD633C7360}">
      <dsp:nvSpPr>
        <dsp:cNvPr id="0" name=""/>
        <dsp:cNvSpPr/>
      </dsp:nvSpPr>
      <dsp:spPr>
        <a:xfrm>
          <a:off x="3698258" y="3530"/>
          <a:ext cx="3059999" cy="73058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Claudia Brown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Director of Adult Social Care</a:t>
          </a:r>
        </a:p>
      </dsp:txBody>
      <dsp:txXfrm>
        <a:off x="3698258" y="3530"/>
        <a:ext cx="3059999" cy="730589"/>
      </dsp:txXfrm>
    </dsp:sp>
    <dsp:sp modelId="{A82E850D-3106-4028-88B6-7AEDEDBA2CF9}">
      <dsp:nvSpPr>
        <dsp:cNvPr id="0" name=""/>
        <dsp:cNvSpPr/>
      </dsp:nvSpPr>
      <dsp:spPr>
        <a:xfrm>
          <a:off x="72077" y="870579"/>
          <a:ext cx="3059999" cy="730589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Harry Peacock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Deputy Director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Prevention, Early Intervention &amp; Acute Services</a:t>
          </a:r>
        </a:p>
      </dsp:txBody>
      <dsp:txXfrm>
        <a:off x="72077" y="870579"/>
        <a:ext cx="3059999" cy="730589"/>
      </dsp:txXfrm>
    </dsp:sp>
    <dsp:sp modelId="{866844CC-BE58-48CD-B264-ECB251B5217C}">
      <dsp:nvSpPr>
        <dsp:cNvPr id="0" name=""/>
        <dsp:cNvSpPr/>
      </dsp:nvSpPr>
      <dsp:spPr>
        <a:xfrm>
          <a:off x="837077" y="1737627"/>
          <a:ext cx="3059999" cy="730589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Yvonne Olasunkanmi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+mn-lt"/>
              <a:ea typeface="+mn-ea"/>
              <a:cs typeface="+mn-cs"/>
            </a:rPr>
            <a:t>Service</a:t>
          </a:r>
          <a:r>
            <a:rPr lang="en-GB" sz="1100" b="1" kern="1200">
              <a:solidFill>
                <a:schemeClr val="tx1"/>
              </a:solidFill>
              <a:latin typeface="+mn-lt"/>
            </a:rPr>
            <a:t> Manager (POT)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 OT, Equipment &amp; Sensory</a:t>
          </a:r>
        </a:p>
      </dsp:txBody>
      <dsp:txXfrm>
        <a:off x="837077" y="1737627"/>
        <a:ext cx="3059999" cy="730589"/>
      </dsp:txXfrm>
    </dsp:sp>
    <dsp:sp modelId="{4728571C-3E08-46AF-A78A-9D15F240369A}">
      <dsp:nvSpPr>
        <dsp:cNvPr id="0" name=""/>
        <dsp:cNvSpPr/>
      </dsp:nvSpPr>
      <dsp:spPr>
        <a:xfrm>
          <a:off x="837077" y="2604676"/>
          <a:ext cx="3059999" cy="730589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Monica Burnett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Service Manager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 Reablement &amp; Hospital</a:t>
          </a:r>
        </a:p>
      </dsp:txBody>
      <dsp:txXfrm>
        <a:off x="837077" y="2604676"/>
        <a:ext cx="3059999" cy="730589"/>
      </dsp:txXfrm>
    </dsp:sp>
    <dsp:sp modelId="{A166E84F-6B63-4C4B-96E3-2607ADC1DE05}">
      <dsp:nvSpPr>
        <dsp:cNvPr id="0" name=""/>
        <dsp:cNvSpPr/>
      </dsp:nvSpPr>
      <dsp:spPr>
        <a:xfrm>
          <a:off x="837077" y="3471724"/>
          <a:ext cx="3059999" cy="730589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Tania Scott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+mn-lt"/>
              <a:ea typeface="+mn-ea"/>
              <a:cs typeface="+mn-cs"/>
            </a:rPr>
            <a:t>Service</a:t>
          </a:r>
          <a:r>
            <a:rPr lang="en-GB" sz="1100" b="1" kern="1200">
              <a:solidFill>
                <a:schemeClr val="tx1"/>
              </a:solidFill>
              <a:latin typeface="+mn-lt"/>
            </a:rPr>
            <a:t> Manager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 Access, SMART &amp; EDT</a:t>
          </a:r>
        </a:p>
      </dsp:txBody>
      <dsp:txXfrm>
        <a:off x="837077" y="3471724"/>
        <a:ext cx="3059999" cy="730589"/>
      </dsp:txXfrm>
    </dsp:sp>
    <dsp:sp modelId="{0D489764-F467-4DC8-B549-3A156F62001A}">
      <dsp:nvSpPr>
        <dsp:cNvPr id="0" name=""/>
        <dsp:cNvSpPr/>
      </dsp:nvSpPr>
      <dsp:spPr>
        <a:xfrm>
          <a:off x="3698258" y="870579"/>
          <a:ext cx="3059999" cy="730589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Victor Nene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Head of Service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Quality &amp; Improvement</a:t>
          </a:r>
        </a:p>
      </dsp:txBody>
      <dsp:txXfrm>
        <a:off x="3698258" y="870579"/>
        <a:ext cx="3059999" cy="730589"/>
      </dsp:txXfrm>
    </dsp:sp>
    <dsp:sp modelId="{70E9EC1D-6955-40B3-BBAF-4D38B3EB6E06}">
      <dsp:nvSpPr>
        <dsp:cNvPr id="0" name=""/>
        <dsp:cNvSpPr/>
      </dsp:nvSpPr>
      <dsp:spPr>
        <a:xfrm>
          <a:off x="4463258" y="1737627"/>
          <a:ext cx="3059999" cy="730589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Mary Francis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Service Manager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 PSW</a:t>
          </a:r>
        </a:p>
      </dsp:txBody>
      <dsp:txXfrm>
        <a:off x="4463258" y="1737627"/>
        <a:ext cx="3059999" cy="730589"/>
      </dsp:txXfrm>
    </dsp:sp>
    <dsp:sp modelId="{8EC489E1-7A47-470B-A500-28E7003FD779}">
      <dsp:nvSpPr>
        <dsp:cNvPr id="0" name=""/>
        <dsp:cNvSpPr/>
      </dsp:nvSpPr>
      <dsp:spPr>
        <a:xfrm>
          <a:off x="4463258" y="2604676"/>
          <a:ext cx="3059999" cy="730589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Duc Tran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Transformation Officer</a:t>
          </a:r>
        </a:p>
      </dsp:txBody>
      <dsp:txXfrm>
        <a:off x="4463258" y="2604676"/>
        <a:ext cx="3059999" cy="730589"/>
      </dsp:txXfrm>
    </dsp:sp>
    <dsp:sp modelId="{91A3662C-22B2-4AF3-B928-ADFD5B2640B6}">
      <dsp:nvSpPr>
        <dsp:cNvPr id="0" name=""/>
        <dsp:cNvSpPr/>
      </dsp:nvSpPr>
      <dsp:spPr>
        <a:xfrm>
          <a:off x="4463258" y="3471724"/>
          <a:ext cx="3059999" cy="730589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Service Manager (Vacant)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Quality and Assurance</a:t>
          </a:r>
          <a:endParaRPr lang="en-GB" sz="1100" b="1" kern="1200">
            <a:solidFill>
              <a:schemeClr val="tx1"/>
            </a:solidFill>
            <a:latin typeface="+mn-lt"/>
          </a:endParaRPr>
        </a:p>
      </dsp:txBody>
      <dsp:txXfrm>
        <a:off x="4463258" y="3471724"/>
        <a:ext cx="3059999" cy="730589"/>
      </dsp:txXfrm>
    </dsp:sp>
    <dsp:sp modelId="{E29C0AAD-0199-4F3B-A66A-6098EB54FE00}">
      <dsp:nvSpPr>
        <dsp:cNvPr id="0" name=""/>
        <dsp:cNvSpPr/>
      </dsp:nvSpPr>
      <dsp:spPr>
        <a:xfrm>
          <a:off x="7281585" y="870579"/>
          <a:ext cx="3059999" cy="73058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Sitabile Pswarayi (Locum)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Deputy Director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Ongoing Support &amp; Specialist Services </a:t>
          </a:r>
        </a:p>
      </dsp:txBody>
      <dsp:txXfrm>
        <a:off x="7281585" y="870579"/>
        <a:ext cx="3059999" cy="730589"/>
      </dsp:txXfrm>
    </dsp:sp>
    <dsp:sp modelId="{68306459-5EA2-47A3-838F-42A8BB6706E2}">
      <dsp:nvSpPr>
        <dsp:cNvPr id="0" name=""/>
        <dsp:cNvSpPr/>
      </dsp:nvSpPr>
      <dsp:spPr>
        <a:xfrm>
          <a:off x="8046585" y="1737627"/>
          <a:ext cx="3059999" cy="73058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Peter Beke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Service Manager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 Learning Disability, Autism &amp; Direct Services</a:t>
          </a:r>
        </a:p>
      </dsp:txBody>
      <dsp:txXfrm>
        <a:off x="8046585" y="1737627"/>
        <a:ext cx="3059999" cy="730589"/>
      </dsp:txXfrm>
    </dsp:sp>
    <dsp:sp modelId="{4B0ED898-5C8F-4DDE-841D-C155B55246BE}">
      <dsp:nvSpPr>
        <dsp:cNvPr id="0" name=""/>
        <dsp:cNvSpPr/>
      </dsp:nvSpPr>
      <dsp:spPr>
        <a:xfrm>
          <a:off x="8046585" y="2604676"/>
          <a:ext cx="3059999" cy="73058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Mamta Ram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Service Manager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 MH &amp; AMHP</a:t>
          </a:r>
        </a:p>
      </dsp:txBody>
      <dsp:txXfrm>
        <a:off x="8046585" y="2604676"/>
        <a:ext cx="3059999" cy="730589"/>
      </dsp:txXfrm>
    </dsp:sp>
    <dsp:sp modelId="{A4FB7678-C0A7-496C-BC40-61A6D1621A70}">
      <dsp:nvSpPr>
        <dsp:cNvPr id="0" name=""/>
        <dsp:cNvSpPr/>
      </dsp:nvSpPr>
      <dsp:spPr>
        <a:xfrm>
          <a:off x="8062947" y="3471724"/>
          <a:ext cx="3059999" cy="73058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Sonny Butler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Service Manager (Locum)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Mental Health</a:t>
          </a:r>
        </a:p>
      </dsp:txBody>
      <dsp:txXfrm>
        <a:off x="8062947" y="3471724"/>
        <a:ext cx="3059999" cy="730589"/>
      </dsp:txXfrm>
    </dsp:sp>
    <dsp:sp modelId="{3BA6C50D-A36E-4955-9643-9107A44397E6}">
      <dsp:nvSpPr>
        <dsp:cNvPr id="0" name=""/>
        <dsp:cNvSpPr/>
      </dsp:nvSpPr>
      <dsp:spPr>
        <a:xfrm>
          <a:off x="8046585" y="4338773"/>
          <a:ext cx="3059999" cy="73058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Kofi Diawuo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Service Manager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 Long-Term Support, Safeguarding &amp; DOLS</a:t>
          </a:r>
        </a:p>
      </dsp:txBody>
      <dsp:txXfrm>
        <a:off x="8046585" y="4338773"/>
        <a:ext cx="3059999" cy="730589"/>
      </dsp:txXfrm>
    </dsp:sp>
    <dsp:sp modelId="{9E6EF0D3-626F-4997-BD26-C9147A771764}">
      <dsp:nvSpPr>
        <dsp:cNvPr id="0" name=""/>
        <dsp:cNvSpPr/>
      </dsp:nvSpPr>
      <dsp:spPr>
        <a:xfrm>
          <a:off x="8046585" y="5205821"/>
          <a:ext cx="3059999" cy="73058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Balfour Muhammad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Service Manager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Reviews</a:t>
          </a:r>
        </a:p>
      </dsp:txBody>
      <dsp:txXfrm>
        <a:off x="8046585" y="5205821"/>
        <a:ext cx="3059999" cy="730589"/>
      </dsp:txXfrm>
    </dsp:sp>
    <dsp:sp modelId="{FC0CF885-2F5A-43C2-B73D-CA10CF2A5DFF}">
      <dsp:nvSpPr>
        <dsp:cNvPr id="0" name=""/>
        <dsp:cNvSpPr/>
      </dsp:nvSpPr>
      <dsp:spPr>
        <a:xfrm>
          <a:off x="6894717" y="3530"/>
          <a:ext cx="3059999" cy="730589"/>
        </a:xfrm>
        <a:prstGeom prst="rect">
          <a:avLst/>
        </a:prstGeom>
        <a:solidFill>
          <a:srgbClr val="FF860D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Hansa Halai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Executive Assistant to Director</a:t>
          </a:r>
        </a:p>
      </dsp:txBody>
      <dsp:txXfrm>
        <a:off x="6894717" y="3530"/>
        <a:ext cx="3059999" cy="73058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6658A-4B72-4E26-BBAF-AA9EB290873D}">
      <dsp:nvSpPr>
        <dsp:cNvPr id="0" name=""/>
        <dsp:cNvSpPr/>
      </dsp:nvSpPr>
      <dsp:spPr>
        <a:xfrm>
          <a:off x="5529929" y="2239738"/>
          <a:ext cx="2673589" cy="15375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751"/>
              </a:lnTo>
              <a:lnTo>
                <a:pt x="2673589" y="346751"/>
              </a:lnTo>
              <a:lnTo>
                <a:pt x="2673589" y="15375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093438-6ADE-45A8-8953-DA748398E3C7}">
      <dsp:nvSpPr>
        <dsp:cNvPr id="0" name=""/>
        <dsp:cNvSpPr/>
      </dsp:nvSpPr>
      <dsp:spPr>
        <a:xfrm>
          <a:off x="2963342" y="2239738"/>
          <a:ext cx="2566586" cy="1538352"/>
        </a:xfrm>
        <a:custGeom>
          <a:avLst/>
          <a:gdLst/>
          <a:ahLst/>
          <a:cxnLst/>
          <a:rect l="0" t="0" r="0" b="0"/>
          <a:pathLst>
            <a:path>
              <a:moveTo>
                <a:pt x="2566586" y="0"/>
              </a:moveTo>
              <a:lnTo>
                <a:pt x="2566586" y="347545"/>
              </a:lnTo>
              <a:lnTo>
                <a:pt x="0" y="347545"/>
              </a:lnTo>
              <a:lnTo>
                <a:pt x="0" y="153835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8FD267-9D4E-4237-AE06-00BBBCB47B28}">
      <dsp:nvSpPr>
        <dsp:cNvPr id="0" name=""/>
        <dsp:cNvSpPr/>
      </dsp:nvSpPr>
      <dsp:spPr>
        <a:xfrm>
          <a:off x="3304877" y="459708"/>
          <a:ext cx="4450103" cy="1780030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Balfour Muhammad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Reviews</a:t>
          </a:r>
        </a:p>
      </dsp:txBody>
      <dsp:txXfrm>
        <a:off x="3304877" y="459708"/>
        <a:ext cx="4450103" cy="1780030"/>
      </dsp:txXfrm>
    </dsp:sp>
    <dsp:sp modelId="{81C6E500-7431-412F-9923-6C532CD8326D}">
      <dsp:nvSpPr>
        <dsp:cNvPr id="0" name=""/>
        <dsp:cNvSpPr/>
      </dsp:nvSpPr>
      <dsp:spPr>
        <a:xfrm>
          <a:off x="1416710" y="3778091"/>
          <a:ext cx="3093263" cy="138507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Sharon Murray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Community Reviews</a:t>
          </a:r>
        </a:p>
      </dsp:txBody>
      <dsp:txXfrm>
        <a:off x="1416710" y="3778091"/>
        <a:ext cx="3093263" cy="1385079"/>
      </dsp:txXfrm>
    </dsp:sp>
    <dsp:sp modelId="{0A311AA7-25DA-4B89-ACCC-BB87478778AA}">
      <dsp:nvSpPr>
        <dsp:cNvPr id="0" name=""/>
        <dsp:cNvSpPr/>
      </dsp:nvSpPr>
      <dsp:spPr>
        <a:xfrm>
          <a:off x="6805851" y="3777297"/>
          <a:ext cx="2795335" cy="1378387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Edith Akenkide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Mental Health Reviews</a:t>
          </a:r>
        </a:p>
      </dsp:txBody>
      <dsp:txXfrm>
        <a:off x="6805851" y="3777297"/>
        <a:ext cx="2795335" cy="13783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D9CF5-3EE9-4690-91D5-3C896A9C3D01}">
      <dsp:nvSpPr>
        <dsp:cNvPr id="0" name=""/>
        <dsp:cNvSpPr/>
      </dsp:nvSpPr>
      <dsp:spPr>
        <a:xfrm>
          <a:off x="5837237" y="2862808"/>
          <a:ext cx="360523" cy="1173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3528"/>
              </a:lnTo>
              <a:lnTo>
                <a:pt x="360523" y="117352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093438-6ADE-45A8-8953-DA748398E3C7}">
      <dsp:nvSpPr>
        <dsp:cNvPr id="0" name=""/>
        <dsp:cNvSpPr/>
      </dsp:nvSpPr>
      <dsp:spPr>
        <a:xfrm>
          <a:off x="5106196" y="812457"/>
          <a:ext cx="1549541" cy="10830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1527"/>
              </a:lnTo>
              <a:lnTo>
                <a:pt x="1549541" y="541527"/>
              </a:lnTo>
              <a:lnTo>
                <a:pt x="1549541" y="108305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92A90-FA65-4B08-91BA-061FF5CBDDE0}">
      <dsp:nvSpPr>
        <dsp:cNvPr id="0" name=""/>
        <dsp:cNvSpPr/>
      </dsp:nvSpPr>
      <dsp:spPr>
        <a:xfrm>
          <a:off x="3541543" y="812457"/>
          <a:ext cx="1564652" cy="1083054"/>
        </a:xfrm>
        <a:custGeom>
          <a:avLst/>
          <a:gdLst/>
          <a:ahLst/>
          <a:cxnLst/>
          <a:rect l="0" t="0" r="0" b="0"/>
          <a:pathLst>
            <a:path>
              <a:moveTo>
                <a:pt x="1564652" y="0"/>
              </a:moveTo>
              <a:lnTo>
                <a:pt x="1564652" y="541527"/>
              </a:lnTo>
              <a:lnTo>
                <a:pt x="0" y="541527"/>
              </a:lnTo>
              <a:lnTo>
                <a:pt x="0" y="108305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8FD267-9D4E-4237-AE06-00BBBCB47B28}">
      <dsp:nvSpPr>
        <dsp:cNvPr id="0" name=""/>
        <dsp:cNvSpPr/>
      </dsp:nvSpPr>
      <dsp:spPr>
        <a:xfrm>
          <a:off x="4094340" y="2977"/>
          <a:ext cx="2023713" cy="809480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Peter Beke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</dsp:txBody>
      <dsp:txXfrm>
        <a:off x="4094340" y="2977"/>
        <a:ext cx="2023713" cy="809480"/>
      </dsp:txXfrm>
    </dsp:sp>
    <dsp:sp modelId="{70E9EC1D-6955-40B3-BBAF-4D38B3EB6E06}">
      <dsp:nvSpPr>
        <dsp:cNvPr id="0" name=""/>
        <dsp:cNvSpPr/>
      </dsp:nvSpPr>
      <dsp:spPr>
        <a:xfrm>
          <a:off x="2533529" y="1895511"/>
          <a:ext cx="2016028" cy="953010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Learning Disabilities</a:t>
          </a:r>
        </a:p>
      </dsp:txBody>
      <dsp:txXfrm>
        <a:off x="2533529" y="1895511"/>
        <a:ext cx="2016028" cy="953010"/>
      </dsp:txXfrm>
    </dsp:sp>
    <dsp:sp modelId="{81C6E500-7431-412F-9923-6C532CD8326D}">
      <dsp:nvSpPr>
        <dsp:cNvPr id="0" name=""/>
        <dsp:cNvSpPr/>
      </dsp:nvSpPr>
      <dsp:spPr>
        <a:xfrm>
          <a:off x="5632612" y="1895511"/>
          <a:ext cx="2046251" cy="967296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Direct Services</a:t>
          </a:r>
        </a:p>
      </dsp:txBody>
      <dsp:txXfrm>
        <a:off x="5632612" y="1895511"/>
        <a:ext cx="2046251" cy="967296"/>
      </dsp:txXfrm>
    </dsp:sp>
    <dsp:sp modelId="{A0734E18-3EA5-4AF5-A401-F3A903A9EF55}">
      <dsp:nvSpPr>
        <dsp:cNvPr id="0" name=""/>
        <dsp:cNvSpPr/>
      </dsp:nvSpPr>
      <dsp:spPr>
        <a:xfrm rot="10800000" flipH="1" flipV="1">
          <a:off x="6197761" y="3266710"/>
          <a:ext cx="2183334" cy="1539252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solidFill>
                <a:schemeClr val="tx1"/>
              </a:solidFill>
            </a:rPr>
            <a:t>Supported Living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solidFill>
                <a:schemeClr val="tx1"/>
              </a:solidFill>
            </a:rPr>
            <a:t>Shared Lives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solidFill>
                <a:schemeClr val="tx1"/>
              </a:solidFill>
            </a:rPr>
            <a:t>John </a:t>
          </a:r>
          <a:r>
            <a:rPr lang="en-GB" sz="1400" b="1" kern="1200" err="1">
              <a:solidFill>
                <a:schemeClr val="tx1"/>
              </a:solidFill>
            </a:rPr>
            <a:t>Billam</a:t>
          </a:r>
          <a:r>
            <a:rPr lang="en-GB" sz="1400" b="1" kern="1200">
              <a:solidFill>
                <a:schemeClr val="tx1"/>
              </a:solidFill>
            </a:rPr>
            <a:t> Day Centre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>
              <a:solidFill>
                <a:schemeClr val="tx1"/>
              </a:solidFill>
            </a:rPr>
            <a:t>New Millenium Day Centre</a:t>
          </a:r>
        </a:p>
      </dsp:txBody>
      <dsp:txXfrm rot="-10800000">
        <a:off x="6197761" y="3266710"/>
        <a:ext cx="2183334" cy="1539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7DA16-81B6-4841-8734-FDDCD3313C06}">
      <dsp:nvSpPr>
        <dsp:cNvPr id="0" name=""/>
        <dsp:cNvSpPr/>
      </dsp:nvSpPr>
      <dsp:spPr>
        <a:xfrm>
          <a:off x="5013960" y="2401500"/>
          <a:ext cx="3547413" cy="615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833"/>
              </a:lnTo>
              <a:lnTo>
                <a:pt x="3547413" y="307833"/>
              </a:lnTo>
              <a:lnTo>
                <a:pt x="3547413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E0C6A-F64F-4E81-9FD2-B0554A884501}">
      <dsp:nvSpPr>
        <dsp:cNvPr id="0" name=""/>
        <dsp:cNvSpPr/>
      </dsp:nvSpPr>
      <dsp:spPr>
        <a:xfrm>
          <a:off x="4968239" y="2401500"/>
          <a:ext cx="91440" cy="6156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0565A-656B-449A-B55C-19DD99397AFC}">
      <dsp:nvSpPr>
        <dsp:cNvPr id="0" name=""/>
        <dsp:cNvSpPr/>
      </dsp:nvSpPr>
      <dsp:spPr>
        <a:xfrm>
          <a:off x="1466546" y="2401500"/>
          <a:ext cx="3547413" cy="615666"/>
        </a:xfrm>
        <a:custGeom>
          <a:avLst/>
          <a:gdLst/>
          <a:ahLst/>
          <a:cxnLst/>
          <a:rect l="0" t="0" r="0" b="0"/>
          <a:pathLst>
            <a:path>
              <a:moveTo>
                <a:pt x="3547413" y="0"/>
              </a:moveTo>
              <a:lnTo>
                <a:pt x="3547413" y="307833"/>
              </a:lnTo>
              <a:lnTo>
                <a:pt x="0" y="307833"/>
              </a:lnTo>
              <a:lnTo>
                <a:pt x="0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A04DA-B52D-4B08-8455-691C7A16C54A}">
      <dsp:nvSpPr>
        <dsp:cNvPr id="0" name=""/>
        <dsp:cNvSpPr/>
      </dsp:nvSpPr>
      <dsp:spPr>
        <a:xfrm>
          <a:off x="3548086" y="93562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Harry Peacock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Deputy Director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>
              <a:solidFill>
                <a:schemeClr val="tx1"/>
              </a:solidFill>
            </a:rPr>
            <a:t>Prevention, Early Intervention &amp; Acute Services</a:t>
          </a:r>
        </a:p>
      </dsp:txBody>
      <dsp:txXfrm>
        <a:off x="3548086" y="935626"/>
        <a:ext cx="2931746" cy="1465873"/>
      </dsp:txXfrm>
    </dsp:sp>
    <dsp:sp modelId="{866844CC-BE58-48CD-B264-ECB251B5217C}">
      <dsp:nvSpPr>
        <dsp:cNvPr id="0" name=""/>
        <dsp:cNvSpPr/>
      </dsp:nvSpPr>
      <dsp:spPr>
        <a:xfrm>
          <a:off x="673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Yvonne Olasunkanmi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 (POT)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 </a:t>
          </a:r>
          <a:r>
            <a:rPr lang="en-GB" sz="1600" kern="1200">
              <a:solidFill>
                <a:schemeClr val="tx1"/>
              </a:solidFill>
            </a:rPr>
            <a:t>OT, Equipment &amp; Sensory</a:t>
          </a:r>
        </a:p>
      </dsp:txBody>
      <dsp:txXfrm>
        <a:off x="673" y="3017166"/>
        <a:ext cx="2931746" cy="1465873"/>
      </dsp:txXfrm>
    </dsp:sp>
    <dsp:sp modelId="{4728571C-3E08-46AF-A78A-9D15F240369A}">
      <dsp:nvSpPr>
        <dsp:cNvPr id="0" name=""/>
        <dsp:cNvSpPr/>
      </dsp:nvSpPr>
      <dsp:spPr>
        <a:xfrm>
          <a:off x="3548086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Monica Burnett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 </a:t>
          </a:r>
          <a:r>
            <a:rPr lang="en-GB" sz="1600" kern="1200">
              <a:solidFill>
                <a:schemeClr val="tx1"/>
              </a:solidFill>
            </a:rPr>
            <a:t>Reablement &amp; Hospital</a:t>
          </a:r>
        </a:p>
      </dsp:txBody>
      <dsp:txXfrm>
        <a:off x="3548086" y="3017166"/>
        <a:ext cx="2931746" cy="1465873"/>
      </dsp:txXfrm>
    </dsp:sp>
    <dsp:sp modelId="{A166E84F-6B63-4C4B-96E3-2607ADC1DE05}">
      <dsp:nvSpPr>
        <dsp:cNvPr id="0" name=""/>
        <dsp:cNvSpPr/>
      </dsp:nvSpPr>
      <dsp:spPr>
        <a:xfrm>
          <a:off x="7095500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Tania Scott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 </a:t>
          </a:r>
          <a:r>
            <a:rPr lang="en-GB" sz="1600" kern="1200">
              <a:solidFill>
                <a:schemeClr val="tx1"/>
              </a:solidFill>
            </a:rPr>
            <a:t>Access, SMART &amp; EDT</a:t>
          </a:r>
        </a:p>
      </dsp:txBody>
      <dsp:txXfrm>
        <a:off x="7095500" y="3017166"/>
        <a:ext cx="2931746" cy="1465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7DA16-81B6-4841-8734-FDDCD3313C06}">
      <dsp:nvSpPr>
        <dsp:cNvPr id="0" name=""/>
        <dsp:cNvSpPr/>
      </dsp:nvSpPr>
      <dsp:spPr>
        <a:xfrm>
          <a:off x="5013960" y="2401500"/>
          <a:ext cx="3547413" cy="615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833"/>
              </a:lnTo>
              <a:lnTo>
                <a:pt x="3547413" y="307833"/>
              </a:lnTo>
              <a:lnTo>
                <a:pt x="3547413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E0C6A-F64F-4E81-9FD2-B0554A884501}">
      <dsp:nvSpPr>
        <dsp:cNvPr id="0" name=""/>
        <dsp:cNvSpPr/>
      </dsp:nvSpPr>
      <dsp:spPr>
        <a:xfrm>
          <a:off x="4968239" y="2401500"/>
          <a:ext cx="91440" cy="6156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0565A-656B-449A-B55C-19DD99397AFC}">
      <dsp:nvSpPr>
        <dsp:cNvPr id="0" name=""/>
        <dsp:cNvSpPr/>
      </dsp:nvSpPr>
      <dsp:spPr>
        <a:xfrm>
          <a:off x="1466546" y="2401500"/>
          <a:ext cx="3547413" cy="615666"/>
        </a:xfrm>
        <a:custGeom>
          <a:avLst/>
          <a:gdLst/>
          <a:ahLst/>
          <a:cxnLst/>
          <a:rect l="0" t="0" r="0" b="0"/>
          <a:pathLst>
            <a:path>
              <a:moveTo>
                <a:pt x="3547413" y="0"/>
              </a:moveTo>
              <a:lnTo>
                <a:pt x="3547413" y="307833"/>
              </a:lnTo>
              <a:lnTo>
                <a:pt x="0" y="307833"/>
              </a:lnTo>
              <a:lnTo>
                <a:pt x="0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A04DA-B52D-4B08-8455-691C7A16C54A}">
      <dsp:nvSpPr>
        <dsp:cNvPr id="0" name=""/>
        <dsp:cNvSpPr/>
      </dsp:nvSpPr>
      <dsp:spPr>
        <a:xfrm>
          <a:off x="3548086" y="93562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Yvonne Olasunkanmi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>
              <a:solidFill>
                <a:schemeClr val="tx1"/>
              </a:solidFill>
            </a:rPr>
            <a:t>Occupational Therapist Lead</a:t>
          </a:r>
          <a:endParaRPr lang="en-GB" sz="1600" b="1" kern="1200">
            <a:solidFill>
              <a:schemeClr val="tx1"/>
            </a:solidFill>
          </a:endParaRPr>
        </a:p>
      </dsp:txBody>
      <dsp:txXfrm>
        <a:off x="3548086" y="935626"/>
        <a:ext cx="2931746" cy="1465873"/>
      </dsp:txXfrm>
    </dsp:sp>
    <dsp:sp modelId="{866844CC-BE58-48CD-B264-ECB251B5217C}">
      <dsp:nvSpPr>
        <dsp:cNvPr id="0" name=""/>
        <dsp:cNvSpPr/>
      </dsp:nvSpPr>
      <dsp:spPr>
        <a:xfrm>
          <a:off x="673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Vishva Patel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Occupational Therapy</a:t>
          </a:r>
        </a:p>
      </dsp:txBody>
      <dsp:txXfrm>
        <a:off x="673" y="3017166"/>
        <a:ext cx="2931746" cy="1465873"/>
      </dsp:txXfrm>
    </dsp:sp>
    <dsp:sp modelId="{4728571C-3E08-46AF-A78A-9D15F240369A}">
      <dsp:nvSpPr>
        <dsp:cNvPr id="0" name=""/>
        <dsp:cNvSpPr/>
      </dsp:nvSpPr>
      <dsp:spPr>
        <a:xfrm>
          <a:off x="3548086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Immanuel Williams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Community Equipment Specialist OT</a:t>
          </a:r>
        </a:p>
      </dsp:txBody>
      <dsp:txXfrm>
        <a:off x="3548086" y="3017166"/>
        <a:ext cx="2931746" cy="1465873"/>
      </dsp:txXfrm>
    </dsp:sp>
    <dsp:sp modelId="{A166E84F-6B63-4C4B-96E3-2607ADC1DE05}">
      <dsp:nvSpPr>
        <dsp:cNvPr id="0" name=""/>
        <dsp:cNvSpPr/>
      </dsp:nvSpPr>
      <dsp:spPr>
        <a:xfrm>
          <a:off x="7095500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Michelle Rivers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Sensory Service</a:t>
          </a:r>
          <a:endParaRPr lang="en-GB" sz="1600" kern="1200">
            <a:solidFill>
              <a:schemeClr val="tx1"/>
            </a:solidFill>
          </a:endParaRPr>
        </a:p>
      </dsp:txBody>
      <dsp:txXfrm>
        <a:off x="7095500" y="3017166"/>
        <a:ext cx="2931746" cy="1465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E0C6A-F64F-4E81-9FD2-B0554A884501}">
      <dsp:nvSpPr>
        <dsp:cNvPr id="0" name=""/>
        <dsp:cNvSpPr/>
      </dsp:nvSpPr>
      <dsp:spPr>
        <a:xfrm>
          <a:off x="5031933" y="1545288"/>
          <a:ext cx="2599412" cy="2315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4234"/>
              </a:lnTo>
              <a:lnTo>
                <a:pt x="2599412" y="1074234"/>
              </a:lnTo>
              <a:lnTo>
                <a:pt x="2599412" y="231585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0565A-656B-449A-B55C-19DD99397AFC}">
      <dsp:nvSpPr>
        <dsp:cNvPr id="0" name=""/>
        <dsp:cNvSpPr/>
      </dsp:nvSpPr>
      <dsp:spPr>
        <a:xfrm>
          <a:off x="2432521" y="1545288"/>
          <a:ext cx="2599412" cy="2315850"/>
        </a:xfrm>
        <a:custGeom>
          <a:avLst/>
          <a:gdLst/>
          <a:ahLst/>
          <a:cxnLst/>
          <a:rect l="0" t="0" r="0" b="0"/>
          <a:pathLst>
            <a:path>
              <a:moveTo>
                <a:pt x="2599412" y="0"/>
              </a:moveTo>
              <a:lnTo>
                <a:pt x="2599412" y="1074234"/>
              </a:lnTo>
              <a:lnTo>
                <a:pt x="0" y="1074234"/>
              </a:lnTo>
              <a:lnTo>
                <a:pt x="0" y="231585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A04DA-B52D-4B08-8455-691C7A16C54A}">
      <dsp:nvSpPr>
        <dsp:cNvPr id="0" name=""/>
        <dsp:cNvSpPr/>
      </dsp:nvSpPr>
      <dsp:spPr>
        <a:xfrm>
          <a:off x="3674137" y="79767"/>
          <a:ext cx="2715591" cy="1465520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Monica Burnett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</dsp:txBody>
      <dsp:txXfrm>
        <a:off x="3674137" y="79767"/>
        <a:ext cx="2715591" cy="1465520"/>
      </dsp:txXfrm>
    </dsp:sp>
    <dsp:sp modelId="{866844CC-BE58-48CD-B264-ECB251B5217C}">
      <dsp:nvSpPr>
        <dsp:cNvPr id="0" name=""/>
        <dsp:cNvSpPr/>
      </dsp:nvSpPr>
      <dsp:spPr>
        <a:xfrm>
          <a:off x="1074725" y="3861139"/>
          <a:ext cx="2715591" cy="1465520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Dorota Migacz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Reablement</a:t>
          </a:r>
        </a:p>
      </dsp:txBody>
      <dsp:txXfrm>
        <a:off x="1074725" y="3861139"/>
        <a:ext cx="2715591" cy="1465520"/>
      </dsp:txXfrm>
    </dsp:sp>
    <dsp:sp modelId="{4728571C-3E08-46AF-A78A-9D15F240369A}">
      <dsp:nvSpPr>
        <dsp:cNvPr id="0" name=""/>
        <dsp:cNvSpPr/>
      </dsp:nvSpPr>
      <dsp:spPr>
        <a:xfrm>
          <a:off x="6273549" y="3861139"/>
          <a:ext cx="2715591" cy="1465520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Amy Manji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Hospital Discharge</a:t>
          </a:r>
        </a:p>
      </dsp:txBody>
      <dsp:txXfrm>
        <a:off x="6273549" y="3861139"/>
        <a:ext cx="2715591" cy="14655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7DA16-81B6-4841-8734-FDDCD3313C06}">
      <dsp:nvSpPr>
        <dsp:cNvPr id="0" name=""/>
        <dsp:cNvSpPr/>
      </dsp:nvSpPr>
      <dsp:spPr>
        <a:xfrm>
          <a:off x="5013960" y="2401500"/>
          <a:ext cx="3547413" cy="615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833"/>
              </a:lnTo>
              <a:lnTo>
                <a:pt x="3547413" y="307833"/>
              </a:lnTo>
              <a:lnTo>
                <a:pt x="3547413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E0C6A-F64F-4E81-9FD2-B0554A884501}">
      <dsp:nvSpPr>
        <dsp:cNvPr id="0" name=""/>
        <dsp:cNvSpPr/>
      </dsp:nvSpPr>
      <dsp:spPr>
        <a:xfrm>
          <a:off x="4968239" y="2401500"/>
          <a:ext cx="91440" cy="6156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0565A-656B-449A-B55C-19DD99397AFC}">
      <dsp:nvSpPr>
        <dsp:cNvPr id="0" name=""/>
        <dsp:cNvSpPr/>
      </dsp:nvSpPr>
      <dsp:spPr>
        <a:xfrm>
          <a:off x="1466546" y="2401500"/>
          <a:ext cx="3547413" cy="615666"/>
        </a:xfrm>
        <a:custGeom>
          <a:avLst/>
          <a:gdLst/>
          <a:ahLst/>
          <a:cxnLst/>
          <a:rect l="0" t="0" r="0" b="0"/>
          <a:pathLst>
            <a:path>
              <a:moveTo>
                <a:pt x="3547413" y="0"/>
              </a:moveTo>
              <a:lnTo>
                <a:pt x="3547413" y="307833"/>
              </a:lnTo>
              <a:lnTo>
                <a:pt x="0" y="307833"/>
              </a:lnTo>
              <a:lnTo>
                <a:pt x="0" y="6156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A04DA-B52D-4B08-8455-691C7A16C54A}">
      <dsp:nvSpPr>
        <dsp:cNvPr id="0" name=""/>
        <dsp:cNvSpPr/>
      </dsp:nvSpPr>
      <dsp:spPr>
        <a:xfrm>
          <a:off x="3548086" y="93562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Tania Scott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</dsp:txBody>
      <dsp:txXfrm>
        <a:off x="3548086" y="935626"/>
        <a:ext cx="2931746" cy="1465873"/>
      </dsp:txXfrm>
    </dsp:sp>
    <dsp:sp modelId="{866844CC-BE58-48CD-B264-ECB251B5217C}">
      <dsp:nvSpPr>
        <dsp:cNvPr id="0" name=""/>
        <dsp:cNvSpPr/>
      </dsp:nvSpPr>
      <dsp:spPr>
        <a:xfrm>
          <a:off x="673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Sarah Collins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Access &amp; Inform</a:t>
          </a:r>
        </a:p>
      </dsp:txBody>
      <dsp:txXfrm>
        <a:off x="673" y="3017166"/>
        <a:ext cx="2931746" cy="1465873"/>
      </dsp:txXfrm>
    </dsp:sp>
    <dsp:sp modelId="{4728571C-3E08-46AF-A78A-9D15F240369A}">
      <dsp:nvSpPr>
        <dsp:cNvPr id="0" name=""/>
        <dsp:cNvSpPr/>
      </dsp:nvSpPr>
      <dsp:spPr>
        <a:xfrm>
          <a:off x="3548086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Vacant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SMART</a:t>
          </a:r>
        </a:p>
      </dsp:txBody>
      <dsp:txXfrm>
        <a:off x="3548086" y="3017166"/>
        <a:ext cx="2931746" cy="1465873"/>
      </dsp:txXfrm>
    </dsp:sp>
    <dsp:sp modelId="{A166E84F-6B63-4C4B-96E3-2607ADC1DE05}">
      <dsp:nvSpPr>
        <dsp:cNvPr id="0" name=""/>
        <dsp:cNvSpPr/>
      </dsp:nvSpPr>
      <dsp:spPr>
        <a:xfrm>
          <a:off x="7095500" y="3017166"/>
          <a:ext cx="2931746" cy="1465873"/>
        </a:xfrm>
        <a:prstGeom prst="rect">
          <a:avLst/>
        </a:prstGeom>
        <a:solidFill>
          <a:srgbClr val="00B0F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Kiran Sambells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Emergency Duty Team</a:t>
          </a:r>
          <a:endParaRPr lang="en-GB" sz="1600" kern="1200">
            <a:solidFill>
              <a:schemeClr val="tx1"/>
            </a:solidFill>
          </a:endParaRPr>
        </a:p>
      </dsp:txBody>
      <dsp:txXfrm>
        <a:off x="7095500" y="3017166"/>
        <a:ext cx="2931746" cy="14658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37099-B348-4E76-9F44-49533883479D}">
      <dsp:nvSpPr>
        <dsp:cNvPr id="0" name=""/>
        <dsp:cNvSpPr/>
      </dsp:nvSpPr>
      <dsp:spPr>
        <a:xfrm>
          <a:off x="7007205" y="1349674"/>
          <a:ext cx="346297" cy="4135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5500"/>
              </a:lnTo>
              <a:lnTo>
                <a:pt x="346297" y="413550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9477F9-CDCC-474C-ADFC-9CF0F4377FA9}">
      <dsp:nvSpPr>
        <dsp:cNvPr id="0" name=""/>
        <dsp:cNvSpPr/>
      </dsp:nvSpPr>
      <dsp:spPr>
        <a:xfrm>
          <a:off x="7007205" y="1349674"/>
          <a:ext cx="346297" cy="3395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5573"/>
              </a:lnTo>
              <a:lnTo>
                <a:pt x="346297" y="339557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561CA-BF1E-4AED-AACB-EFC09FF7B6CE}">
      <dsp:nvSpPr>
        <dsp:cNvPr id="0" name=""/>
        <dsp:cNvSpPr/>
      </dsp:nvSpPr>
      <dsp:spPr>
        <a:xfrm>
          <a:off x="7007205" y="1349674"/>
          <a:ext cx="346297" cy="26556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5646"/>
              </a:lnTo>
              <a:lnTo>
                <a:pt x="346297" y="265564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41FF9-0AA2-4B26-9816-DDC65A064304}">
      <dsp:nvSpPr>
        <dsp:cNvPr id="0" name=""/>
        <dsp:cNvSpPr/>
      </dsp:nvSpPr>
      <dsp:spPr>
        <a:xfrm>
          <a:off x="7007205" y="1349674"/>
          <a:ext cx="346297" cy="1915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5719"/>
              </a:lnTo>
              <a:lnTo>
                <a:pt x="346297" y="19157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9EB68-FA75-44A9-AEB3-9D8E3CC12F59}">
      <dsp:nvSpPr>
        <dsp:cNvPr id="0" name=""/>
        <dsp:cNvSpPr/>
      </dsp:nvSpPr>
      <dsp:spPr>
        <a:xfrm>
          <a:off x="7007205" y="1349674"/>
          <a:ext cx="331780" cy="1175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5792"/>
              </a:lnTo>
              <a:lnTo>
                <a:pt x="331780" y="117579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3F051A-5ACE-4490-A230-299DDA8DE507}">
      <dsp:nvSpPr>
        <dsp:cNvPr id="0" name=""/>
        <dsp:cNvSpPr/>
      </dsp:nvSpPr>
      <dsp:spPr>
        <a:xfrm>
          <a:off x="7007205" y="1349674"/>
          <a:ext cx="341326" cy="425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5478"/>
              </a:lnTo>
              <a:lnTo>
                <a:pt x="341326" y="42547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D3B33-D52F-4DAD-838A-9655998D62B4}">
      <dsp:nvSpPr>
        <dsp:cNvPr id="0" name=""/>
        <dsp:cNvSpPr/>
      </dsp:nvSpPr>
      <dsp:spPr>
        <a:xfrm>
          <a:off x="5116538" y="609747"/>
          <a:ext cx="2814127" cy="131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902"/>
              </a:lnTo>
              <a:lnTo>
                <a:pt x="2814127" y="65902"/>
              </a:lnTo>
              <a:lnTo>
                <a:pt x="2814127" y="13180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40E37-A3D3-4EF6-A2CE-ED8203A49845}">
      <dsp:nvSpPr>
        <dsp:cNvPr id="0" name=""/>
        <dsp:cNvSpPr/>
      </dsp:nvSpPr>
      <dsp:spPr>
        <a:xfrm>
          <a:off x="4193077" y="1349674"/>
          <a:ext cx="346297" cy="33958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5852"/>
              </a:lnTo>
              <a:lnTo>
                <a:pt x="346297" y="339585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66675B-D9CA-49AE-841D-758197331EC1}">
      <dsp:nvSpPr>
        <dsp:cNvPr id="0" name=""/>
        <dsp:cNvSpPr/>
      </dsp:nvSpPr>
      <dsp:spPr>
        <a:xfrm>
          <a:off x="4193077" y="1349674"/>
          <a:ext cx="346297" cy="2655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5925"/>
              </a:lnTo>
              <a:lnTo>
                <a:pt x="346297" y="265592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EF1986-3AFD-4608-BCA1-0F7C583FA500}">
      <dsp:nvSpPr>
        <dsp:cNvPr id="0" name=""/>
        <dsp:cNvSpPr/>
      </dsp:nvSpPr>
      <dsp:spPr>
        <a:xfrm>
          <a:off x="4193077" y="1349674"/>
          <a:ext cx="346297" cy="1915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5859"/>
              </a:lnTo>
              <a:lnTo>
                <a:pt x="346297" y="191585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B007C5-E42B-4EAC-A40C-7261FED49CA5}">
      <dsp:nvSpPr>
        <dsp:cNvPr id="0" name=""/>
        <dsp:cNvSpPr/>
      </dsp:nvSpPr>
      <dsp:spPr>
        <a:xfrm>
          <a:off x="4193077" y="1349674"/>
          <a:ext cx="346297" cy="1175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5792"/>
              </a:lnTo>
              <a:lnTo>
                <a:pt x="346297" y="117579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92A90-FA65-4B08-91BA-061FF5CBDDE0}">
      <dsp:nvSpPr>
        <dsp:cNvPr id="0" name=""/>
        <dsp:cNvSpPr/>
      </dsp:nvSpPr>
      <dsp:spPr>
        <a:xfrm>
          <a:off x="4193077" y="1349674"/>
          <a:ext cx="346297" cy="435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865"/>
              </a:lnTo>
              <a:lnTo>
                <a:pt x="346297" y="4358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50E26B-8905-4226-90F5-82C3A5C9F1D2}">
      <dsp:nvSpPr>
        <dsp:cNvPr id="0" name=""/>
        <dsp:cNvSpPr/>
      </dsp:nvSpPr>
      <dsp:spPr>
        <a:xfrm>
          <a:off x="5070818" y="609747"/>
          <a:ext cx="91440" cy="1318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180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7DA16-81B6-4841-8734-FDDCD3313C06}">
      <dsp:nvSpPr>
        <dsp:cNvPr id="0" name=""/>
        <dsp:cNvSpPr/>
      </dsp:nvSpPr>
      <dsp:spPr>
        <a:xfrm>
          <a:off x="1337558" y="1349674"/>
          <a:ext cx="346297" cy="3395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5849"/>
              </a:lnTo>
              <a:lnTo>
                <a:pt x="346297" y="339584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143CC5-A7E6-448A-A295-114A32CD253D}">
      <dsp:nvSpPr>
        <dsp:cNvPr id="0" name=""/>
        <dsp:cNvSpPr/>
      </dsp:nvSpPr>
      <dsp:spPr>
        <a:xfrm>
          <a:off x="1337558" y="1349674"/>
          <a:ext cx="346812" cy="2639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9770"/>
              </a:lnTo>
              <a:lnTo>
                <a:pt x="346812" y="263977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E0C6A-F64F-4E81-9FD2-B0554A884501}">
      <dsp:nvSpPr>
        <dsp:cNvPr id="0" name=""/>
        <dsp:cNvSpPr/>
      </dsp:nvSpPr>
      <dsp:spPr>
        <a:xfrm>
          <a:off x="1337558" y="1349674"/>
          <a:ext cx="346297" cy="1915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5995"/>
              </a:lnTo>
              <a:lnTo>
                <a:pt x="346297" y="191599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30565A-656B-449A-B55C-19DD99397AFC}">
      <dsp:nvSpPr>
        <dsp:cNvPr id="0" name=""/>
        <dsp:cNvSpPr/>
      </dsp:nvSpPr>
      <dsp:spPr>
        <a:xfrm>
          <a:off x="1337558" y="1349674"/>
          <a:ext cx="346297" cy="11760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6068"/>
              </a:lnTo>
              <a:lnTo>
                <a:pt x="346297" y="117606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45CA88-8820-4B5D-836A-120685BC4921}">
      <dsp:nvSpPr>
        <dsp:cNvPr id="0" name=""/>
        <dsp:cNvSpPr/>
      </dsp:nvSpPr>
      <dsp:spPr>
        <a:xfrm>
          <a:off x="1337558" y="1349674"/>
          <a:ext cx="344395" cy="421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373"/>
              </a:lnTo>
              <a:lnTo>
                <a:pt x="344395" y="42137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D7B31-33AF-41A6-90B4-6BD4D34F6E8F}">
      <dsp:nvSpPr>
        <dsp:cNvPr id="0" name=""/>
        <dsp:cNvSpPr/>
      </dsp:nvSpPr>
      <dsp:spPr>
        <a:xfrm>
          <a:off x="2261018" y="609747"/>
          <a:ext cx="2855519" cy="131804"/>
        </a:xfrm>
        <a:custGeom>
          <a:avLst/>
          <a:gdLst/>
          <a:ahLst/>
          <a:cxnLst/>
          <a:rect l="0" t="0" r="0" b="0"/>
          <a:pathLst>
            <a:path>
              <a:moveTo>
                <a:pt x="2855519" y="0"/>
              </a:moveTo>
              <a:lnTo>
                <a:pt x="2855519" y="65902"/>
              </a:lnTo>
              <a:lnTo>
                <a:pt x="0" y="65902"/>
              </a:lnTo>
              <a:lnTo>
                <a:pt x="0" y="13180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3366D-72AF-4857-8C0E-6FFD633C7360}">
      <dsp:nvSpPr>
        <dsp:cNvPr id="0" name=""/>
        <dsp:cNvSpPr/>
      </dsp:nvSpPr>
      <dsp:spPr>
        <a:xfrm>
          <a:off x="3962212" y="1625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Victor Nene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Head of Service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Quality &amp; Improvement</a:t>
          </a:r>
        </a:p>
      </dsp:txBody>
      <dsp:txXfrm>
        <a:off x="3962212" y="1625"/>
        <a:ext cx="2308651" cy="608122"/>
      </dsp:txXfrm>
    </dsp:sp>
    <dsp:sp modelId="{A82E850D-3106-4028-88B6-7AEDEDBA2CF9}">
      <dsp:nvSpPr>
        <dsp:cNvPr id="0" name=""/>
        <dsp:cNvSpPr/>
      </dsp:nvSpPr>
      <dsp:spPr>
        <a:xfrm>
          <a:off x="1106692" y="741552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Mary Francis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Principal Social Worker</a:t>
          </a:r>
        </a:p>
      </dsp:txBody>
      <dsp:txXfrm>
        <a:off x="1106692" y="741552"/>
        <a:ext cx="2308651" cy="608122"/>
      </dsp:txXfrm>
    </dsp:sp>
    <dsp:sp modelId="{5310DA2D-9F8B-4935-853A-354BBC443ED5}">
      <dsp:nvSpPr>
        <dsp:cNvPr id="0" name=""/>
        <dsp:cNvSpPr/>
      </dsp:nvSpPr>
      <dsp:spPr>
        <a:xfrm>
          <a:off x="1681954" y="1466848"/>
          <a:ext cx="2307597" cy="608398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Strategic Safeguarding</a:t>
          </a:r>
        </a:p>
      </dsp:txBody>
      <dsp:txXfrm>
        <a:off x="1681954" y="1466848"/>
        <a:ext cx="2307597" cy="608398"/>
      </dsp:txXfrm>
    </dsp:sp>
    <dsp:sp modelId="{866844CC-BE58-48CD-B264-ECB251B5217C}">
      <dsp:nvSpPr>
        <dsp:cNvPr id="0" name=""/>
        <dsp:cNvSpPr/>
      </dsp:nvSpPr>
      <dsp:spPr>
        <a:xfrm>
          <a:off x="1683855" y="2221682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+mj-lt"/>
              <a:ea typeface="+mn-ea"/>
              <a:cs typeface="+mn-cs"/>
            </a:rPr>
            <a:t>Johnson Vadakoppula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+mj-lt"/>
              <a:ea typeface="+mn-ea"/>
              <a:cs typeface="+mn-cs"/>
            </a:rPr>
            <a:t>Workforce Development Lead</a:t>
          </a:r>
          <a:endParaRPr lang="en-GB" sz="1100" b="1" kern="1200">
            <a:solidFill>
              <a:schemeClr val="tx1"/>
            </a:solidFill>
          </a:endParaRPr>
        </a:p>
      </dsp:txBody>
      <dsp:txXfrm>
        <a:off x="1683855" y="2221682"/>
        <a:ext cx="2308651" cy="608122"/>
      </dsp:txXfrm>
    </dsp:sp>
    <dsp:sp modelId="{4728571C-3E08-46AF-A78A-9D15F240369A}">
      <dsp:nvSpPr>
        <dsp:cNvPr id="0" name=""/>
        <dsp:cNvSpPr/>
      </dsp:nvSpPr>
      <dsp:spPr>
        <a:xfrm>
          <a:off x="1683855" y="2961609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Beverley Alli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Practice Development Lead</a:t>
          </a:r>
        </a:p>
      </dsp:txBody>
      <dsp:txXfrm>
        <a:off x="1683855" y="2961609"/>
        <a:ext cx="2308651" cy="608122"/>
      </dsp:txXfrm>
    </dsp:sp>
    <dsp:sp modelId="{F59FCDC9-67FD-4680-8CDB-2EACCED14086}">
      <dsp:nvSpPr>
        <dsp:cNvPr id="0" name=""/>
        <dsp:cNvSpPr/>
      </dsp:nvSpPr>
      <dsp:spPr>
        <a:xfrm>
          <a:off x="1684370" y="3685383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Vacant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Practice Development Lead</a:t>
          </a:r>
        </a:p>
      </dsp:txBody>
      <dsp:txXfrm>
        <a:off x="1684370" y="3685383"/>
        <a:ext cx="2308651" cy="608122"/>
      </dsp:txXfrm>
    </dsp:sp>
    <dsp:sp modelId="{A166E84F-6B63-4C4B-96E3-2607ADC1DE05}">
      <dsp:nvSpPr>
        <dsp:cNvPr id="0" name=""/>
        <dsp:cNvSpPr/>
      </dsp:nvSpPr>
      <dsp:spPr>
        <a:xfrm>
          <a:off x="1683855" y="4441463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Anita Harris/Manisha Carsane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Skills Academy</a:t>
          </a:r>
        </a:p>
      </dsp:txBody>
      <dsp:txXfrm>
        <a:off x="1683855" y="4441463"/>
        <a:ext cx="2308651" cy="608122"/>
      </dsp:txXfrm>
    </dsp:sp>
    <dsp:sp modelId="{0D489764-F467-4DC8-B549-3A156F62001A}">
      <dsp:nvSpPr>
        <dsp:cNvPr id="0" name=""/>
        <dsp:cNvSpPr/>
      </dsp:nvSpPr>
      <dsp:spPr>
        <a:xfrm>
          <a:off x="3962212" y="741552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Duc Tran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Transformation </a:t>
          </a: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Officer</a:t>
          </a:r>
        </a:p>
      </dsp:txBody>
      <dsp:txXfrm>
        <a:off x="3962212" y="741552"/>
        <a:ext cx="2308651" cy="608122"/>
      </dsp:txXfrm>
    </dsp:sp>
    <dsp:sp modelId="{70E9EC1D-6955-40B3-BBAF-4D38B3EB6E06}">
      <dsp:nvSpPr>
        <dsp:cNvPr id="0" name=""/>
        <dsp:cNvSpPr/>
      </dsp:nvSpPr>
      <dsp:spPr>
        <a:xfrm>
          <a:off x="4539375" y="1481479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Daniella Harnett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  <a:latin typeface="+mn-lt"/>
            </a:rPr>
            <a:t>Co-Production Lead (Customers)</a:t>
          </a:r>
        </a:p>
      </dsp:txBody>
      <dsp:txXfrm>
        <a:off x="4539375" y="1481479"/>
        <a:ext cx="2308651" cy="608122"/>
      </dsp:txXfrm>
    </dsp:sp>
    <dsp:sp modelId="{89400ECE-D2E5-4FE4-8BFB-5C8D7EC3BDB4}">
      <dsp:nvSpPr>
        <dsp:cNvPr id="0" name=""/>
        <dsp:cNvSpPr/>
      </dsp:nvSpPr>
      <dsp:spPr>
        <a:xfrm>
          <a:off x="4539375" y="2221406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Sabrina McKellar (Secondment)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Co-Production Lead (Carers)</a:t>
          </a:r>
        </a:p>
      </dsp:txBody>
      <dsp:txXfrm>
        <a:off x="4539375" y="2221406"/>
        <a:ext cx="2308651" cy="608122"/>
      </dsp:txXfrm>
    </dsp:sp>
    <dsp:sp modelId="{1B569DBE-C5B4-450A-B5E1-9BA74A5B006B}">
      <dsp:nvSpPr>
        <dsp:cNvPr id="0" name=""/>
        <dsp:cNvSpPr/>
      </dsp:nvSpPr>
      <dsp:spPr>
        <a:xfrm>
          <a:off x="4539375" y="2961333"/>
          <a:ext cx="2307597" cy="60840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Natasha Vidal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Co-Production Lead (Autism)</a:t>
          </a:r>
        </a:p>
      </dsp:txBody>
      <dsp:txXfrm>
        <a:off x="4539375" y="2961333"/>
        <a:ext cx="2307597" cy="608402"/>
      </dsp:txXfrm>
    </dsp:sp>
    <dsp:sp modelId="{8EC489E1-7A47-470B-A500-28E7003FD779}">
      <dsp:nvSpPr>
        <dsp:cNvPr id="0" name=""/>
        <dsp:cNvSpPr/>
      </dsp:nvSpPr>
      <dsp:spPr>
        <a:xfrm>
          <a:off x="4539375" y="3701539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Holly Judge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Project Officer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Projects</a:t>
          </a:r>
        </a:p>
      </dsp:txBody>
      <dsp:txXfrm>
        <a:off x="4539375" y="3701539"/>
        <a:ext cx="2308651" cy="608122"/>
      </dsp:txXfrm>
    </dsp:sp>
    <dsp:sp modelId="{947415DC-B80E-4E30-A021-55171DF68291}">
      <dsp:nvSpPr>
        <dsp:cNvPr id="0" name=""/>
        <dsp:cNvSpPr/>
      </dsp:nvSpPr>
      <dsp:spPr>
        <a:xfrm>
          <a:off x="4539375" y="4441466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Chioma Maduekwe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Project Officer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Projects</a:t>
          </a:r>
        </a:p>
      </dsp:txBody>
      <dsp:txXfrm>
        <a:off x="4539375" y="4441466"/>
        <a:ext cx="2308651" cy="608122"/>
      </dsp:txXfrm>
    </dsp:sp>
    <dsp:sp modelId="{E29C0AAD-0199-4F3B-A66A-6098EB54FE00}">
      <dsp:nvSpPr>
        <dsp:cNvPr id="0" name=""/>
        <dsp:cNvSpPr/>
      </dsp:nvSpPr>
      <dsp:spPr>
        <a:xfrm>
          <a:off x="6776339" y="741552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Service Manager (Vacant)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Quality and Assurance</a:t>
          </a:r>
        </a:p>
      </dsp:txBody>
      <dsp:txXfrm>
        <a:off x="6776339" y="741552"/>
        <a:ext cx="2308651" cy="608122"/>
      </dsp:txXfrm>
    </dsp:sp>
    <dsp:sp modelId="{3D9380EA-47DA-4B0E-A919-BF3747FA30FF}">
      <dsp:nvSpPr>
        <dsp:cNvPr id="0" name=""/>
        <dsp:cNvSpPr/>
      </dsp:nvSpPr>
      <dsp:spPr>
        <a:xfrm>
          <a:off x="7348531" y="1471091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Urvashi Avulamanda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Team Manager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Performance</a:t>
          </a:r>
        </a:p>
      </dsp:txBody>
      <dsp:txXfrm>
        <a:off x="7348531" y="1471091"/>
        <a:ext cx="2308651" cy="608122"/>
      </dsp:txXfrm>
    </dsp:sp>
    <dsp:sp modelId="{80D9CD9A-AD21-40AC-B802-DDE262FE1A55}">
      <dsp:nvSpPr>
        <dsp:cNvPr id="0" name=""/>
        <dsp:cNvSpPr/>
      </dsp:nvSpPr>
      <dsp:spPr>
        <a:xfrm>
          <a:off x="7338985" y="2221406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Brenda Kaloo (Locum)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Business Analyst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ASC Operations</a:t>
          </a:r>
        </a:p>
      </dsp:txBody>
      <dsp:txXfrm>
        <a:off x="7338985" y="2221406"/>
        <a:ext cx="2308651" cy="608122"/>
      </dsp:txXfrm>
    </dsp:sp>
    <dsp:sp modelId="{68306459-5EA2-47A3-838F-42A8BB6706E2}">
      <dsp:nvSpPr>
        <dsp:cNvPr id="0" name=""/>
        <dsp:cNvSpPr/>
      </dsp:nvSpPr>
      <dsp:spPr>
        <a:xfrm>
          <a:off x="7353502" y="2961333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n-lt"/>
            </a:rPr>
            <a:t>Kamila Quraishi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  <a:latin typeface="+mn-lt"/>
            </a:rPr>
            <a:t> Service Improvement</a:t>
          </a:r>
          <a:endParaRPr lang="en-GB" sz="1100" b="0" kern="1200">
            <a:solidFill>
              <a:schemeClr val="tx1"/>
            </a:solidFill>
          </a:endParaRPr>
        </a:p>
      </dsp:txBody>
      <dsp:txXfrm>
        <a:off x="7353502" y="2961333"/>
        <a:ext cx="2308651" cy="608122"/>
      </dsp:txXfrm>
    </dsp:sp>
    <dsp:sp modelId="{4B0ED898-5C8F-4DDE-841D-C155B55246BE}">
      <dsp:nvSpPr>
        <dsp:cNvPr id="0" name=""/>
        <dsp:cNvSpPr/>
      </dsp:nvSpPr>
      <dsp:spPr>
        <a:xfrm>
          <a:off x="7353502" y="3701260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  <a:latin typeface="+mj-lt"/>
            </a:rPr>
            <a:t>Harmeet Oberoi (Locum)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  <a:latin typeface="+mj-lt"/>
            </a:rPr>
            <a:t>Customer Response Officer (Complaints)</a:t>
          </a:r>
          <a:endParaRPr lang="en-GB" sz="1100" b="1" kern="1200">
            <a:solidFill>
              <a:schemeClr val="tx1"/>
            </a:solidFill>
          </a:endParaRPr>
        </a:p>
      </dsp:txBody>
      <dsp:txXfrm>
        <a:off x="7353502" y="3701260"/>
        <a:ext cx="2308651" cy="608122"/>
      </dsp:txXfrm>
    </dsp:sp>
    <dsp:sp modelId="{3BA6C50D-A36E-4955-9643-9107A44397E6}">
      <dsp:nvSpPr>
        <dsp:cNvPr id="0" name=""/>
        <dsp:cNvSpPr/>
      </dsp:nvSpPr>
      <dsp:spPr>
        <a:xfrm>
          <a:off x="7353502" y="4441187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Rita Parmar</a:t>
          </a:r>
          <a:endParaRPr lang="en-GB" sz="1100" b="1" kern="1200">
            <a:solidFill>
              <a:schemeClr val="tx1"/>
            </a:solidFill>
            <a:latin typeface="+mj-lt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  <a:latin typeface="+mj-lt"/>
            </a:rPr>
            <a:t>Business Analyst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Mosaic</a:t>
          </a:r>
        </a:p>
      </dsp:txBody>
      <dsp:txXfrm>
        <a:off x="7353502" y="4441187"/>
        <a:ext cx="2308651" cy="608122"/>
      </dsp:txXfrm>
    </dsp:sp>
    <dsp:sp modelId="{9E6EF0D3-626F-4997-BD26-C9147A771764}">
      <dsp:nvSpPr>
        <dsp:cNvPr id="0" name=""/>
        <dsp:cNvSpPr/>
      </dsp:nvSpPr>
      <dsp:spPr>
        <a:xfrm>
          <a:off x="7353502" y="5181114"/>
          <a:ext cx="2308651" cy="608122"/>
        </a:xfrm>
        <a:prstGeom prst="rect">
          <a:avLst/>
        </a:prstGeom>
        <a:solidFill>
          <a:srgbClr val="FFC00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solidFill>
                <a:schemeClr val="tx1"/>
              </a:solidFill>
            </a:rPr>
            <a:t>Eleanor Maxwell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kern="1200">
              <a:solidFill>
                <a:schemeClr val="tx1"/>
              </a:solidFill>
            </a:rPr>
            <a:t>BCF</a:t>
          </a:r>
        </a:p>
      </dsp:txBody>
      <dsp:txXfrm>
        <a:off x="7353502" y="5181114"/>
        <a:ext cx="2308651" cy="6081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37099-B348-4E76-9F44-49533883479D}">
      <dsp:nvSpPr>
        <dsp:cNvPr id="0" name=""/>
        <dsp:cNvSpPr/>
      </dsp:nvSpPr>
      <dsp:spPr>
        <a:xfrm>
          <a:off x="5349240" y="2691518"/>
          <a:ext cx="4427668" cy="377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548"/>
              </a:lnTo>
              <a:lnTo>
                <a:pt x="4427668" y="188548"/>
              </a:lnTo>
              <a:lnTo>
                <a:pt x="4427668" y="37709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9477F9-CDCC-474C-ADFC-9CF0F4377FA9}">
      <dsp:nvSpPr>
        <dsp:cNvPr id="0" name=""/>
        <dsp:cNvSpPr/>
      </dsp:nvSpPr>
      <dsp:spPr>
        <a:xfrm>
          <a:off x="5349240" y="2691518"/>
          <a:ext cx="2213834" cy="377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548"/>
              </a:lnTo>
              <a:lnTo>
                <a:pt x="2213834" y="188548"/>
              </a:lnTo>
              <a:lnTo>
                <a:pt x="2213834" y="37709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BB24BC-BE04-4389-B9D2-F0BA66F6667A}">
      <dsp:nvSpPr>
        <dsp:cNvPr id="0" name=""/>
        <dsp:cNvSpPr/>
      </dsp:nvSpPr>
      <dsp:spPr>
        <a:xfrm>
          <a:off x="5303520" y="2691518"/>
          <a:ext cx="91440" cy="3770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709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561CA-BF1E-4AED-AACB-EFC09FF7B6CE}">
      <dsp:nvSpPr>
        <dsp:cNvPr id="0" name=""/>
        <dsp:cNvSpPr/>
      </dsp:nvSpPr>
      <dsp:spPr>
        <a:xfrm>
          <a:off x="3135405" y="2691518"/>
          <a:ext cx="2213834" cy="377097"/>
        </a:xfrm>
        <a:custGeom>
          <a:avLst/>
          <a:gdLst/>
          <a:ahLst/>
          <a:cxnLst/>
          <a:rect l="0" t="0" r="0" b="0"/>
          <a:pathLst>
            <a:path>
              <a:moveTo>
                <a:pt x="2213834" y="0"/>
              </a:moveTo>
              <a:lnTo>
                <a:pt x="2213834" y="188548"/>
              </a:lnTo>
              <a:lnTo>
                <a:pt x="0" y="188548"/>
              </a:lnTo>
              <a:lnTo>
                <a:pt x="0" y="37709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41FF9-0AA2-4B26-9816-DDC65A064304}">
      <dsp:nvSpPr>
        <dsp:cNvPr id="0" name=""/>
        <dsp:cNvSpPr/>
      </dsp:nvSpPr>
      <dsp:spPr>
        <a:xfrm>
          <a:off x="921571" y="2691518"/>
          <a:ext cx="4427668" cy="377097"/>
        </a:xfrm>
        <a:custGeom>
          <a:avLst/>
          <a:gdLst/>
          <a:ahLst/>
          <a:cxnLst/>
          <a:rect l="0" t="0" r="0" b="0"/>
          <a:pathLst>
            <a:path>
              <a:moveTo>
                <a:pt x="4427668" y="0"/>
              </a:moveTo>
              <a:lnTo>
                <a:pt x="4427668" y="188548"/>
              </a:lnTo>
              <a:lnTo>
                <a:pt x="0" y="188548"/>
              </a:lnTo>
              <a:lnTo>
                <a:pt x="0" y="37709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AD557-0DC8-49D3-8E69-DCDA887C383A}">
      <dsp:nvSpPr>
        <dsp:cNvPr id="0" name=""/>
        <dsp:cNvSpPr/>
      </dsp:nvSpPr>
      <dsp:spPr>
        <a:xfrm>
          <a:off x="4247889" y="1507359"/>
          <a:ext cx="2202700" cy="118415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Sitabile Pswarayi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Interim Deputy Director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kern="1200">
              <a:solidFill>
                <a:schemeClr val="tx1"/>
              </a:solidFill>
            </a:rPr>
            <a:t>Ongoing Support &amp; Specialist Services </a:t>
          </a:r>
        </a:p>
      </dsp:txBody>
      <dsp:txXfrm>
        <a:off x="4247889" y="1507359"/>
        <a:ext cx="2202700" cy="1184159"/>
      </dsp:txXfrm>
    </dsp:sp>
    <dsp:sp modelId="{68306459-5EA2-47A3-838F-42A8BB6706E2}">
      <dsp:nvSpPr>
        <dsp:cNvPr id="0" name=""/>
        <dsp:cNvSpPr/>
      </dsp:nvSpPr>
      <dsp:spPr>
        <a:xfrm>
          <a:off x="3203" y="3068616"/>
          <a:ext cx="1836736" cy="881636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Peter Beke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 </a:t>
          </a:r>
          <a:r>
            <a:rPr lang="en-GB" sz="1350" kern="1200">
              <a:solidFill>
                <a:schemeClr val="tx1"/>
              </a:solidFill>
            </a:rPr>
            <a:t>LD, Autism &amp; Direct Services</a:t>
          </a:r>
        </a:p>
      </dsp:txBody>
      <dsp:txXfrm>
        <a:off x="3203" y="3068616"/>
        <a:ext cx="1836736" cy="881636"/>
      </dsp:txXfrm>
    </dsp:sp>
    <dsp:sp modelId="{4B0ED898-5C8F-4DDE-841D-C155B55246BE}">
      <dsp:nvSpPr>
        <dsp:cNvPr id="0" name=""/>
        <dsp:cNvSpPr/>
      </dsp:nvSpPr>
      <dsp:spPr>
        <a:xfrm>
          <a:off x="2217037" y="3068616"/>
          <a:ext cx="1836736" cy="881636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Mamta Ram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 </a:t>
          </a:r>
          <a:r>
            <a:rPr lang="en-GB" sz="1350" kern="1200">
              <a:solidFill>
                <a:schemeClr val="tx1"/>
              </a:solidFill>
            </a:rPr>
            <a:t>MH &amp; AMHP</a:t>
          </a:r>
        </a:p>
      </dsp:txBody>
      <dsp:txXfrm>
        <a:off x="2217037" y="3068616"/>
        <a:ext cx="1836736" cy="881636"/>
      </dsp:txXfrm>
    </dsp:sp>
    <dsp:sp modelId="{5A151C98-4DA3-41E7-8E61-A0F978E9A7BA}">
      <dsp:nvSpPr>
        <dsp:cNvPr id="0" name=""/>
        <dsp:cNvSpPr/>
      </dsp:nvSpPr>
      <dsp:spPr>
        <a:xfrm>
          <a:off x="4430871" y="3068616"/>
          <a:ext cx="1836736" cy="881636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Sonny Butler (Locum)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kern="1200">
              <a:solidFill>
                <a:schemeClr val="tx1"/>
              </a:solidFill>
            </a:rPr>
            <a:t>Mental Health</a:t>
          </a:r>
        </a:p>
      </dsp:txBody>
      <dsp:txXfrm>
        <a:off x="4430871" y="3068616"/>
        <a:ext cx="1836736" cy="881636"/>
      </dsp:txXfrm>
    </dsp:sp>
    <dsp:sp modelId="{3BA6C50D-A36E-4955-9643-9107A44397E6}">
      <dsp:nvSpPr>
        <dsp:cNvPr id="0" name=""/>
        <dsp:cNvSpPr/>
      </dsp:nvSpPr>
      <dsp:spPr>
        <a:xfrm>
          <a:off x="6644706" y="3068616"/>
          <a:ext cx="1836736" cy="881636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Kofi Diawuo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 </a:t>
          </a:r>
          <a:r>
            <a:rPr lang="en-GB" sz="1350" b="0" kern="1200">
              <a:solidFill>
                <a:schemeClr val="tx1"/>
              </a:solidFill>
            </a:rPr>
            <a:t>Long-Term Support, Safeguarding &amp; DOLS</a:t>
          </a:r>
        </a:p>
      </dsp:txBody>
      <dsp:txXfrm>
        <a:off x="6644706" y="3068616"/>
        <a:ext cx="1836736" cy="881636"/>
      </dsp:txXfrm>
    </dsp:sp>
    <dsp:sp modelId="{9E6EF0D3-626F-4997-BD26-C9147A771764}">
      <dsp:nvSpPr>
        <dsp:cNvPr id="0" name=""/>
        <dsp:cNvSpPr/>
      </dsp:nvSpPr>
      <dsp:spPr>
        <a:xfrm>
          <a:off x="8858540" y="3068616"/>
          <a:ext cx="1836736" cy="881636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Balfour Muhammad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b="1" kern="1200">
              <a:solidFill>
                <a:schemeClr val="tx1"/>
              </a:solidFill>
            </a:rPr>
            <a:t>Service Manager</a:t>
          </a:r>
        </a:p>
        <a:p>
          <a:pPr marL="0" lvl="0" indent="0" algn="ctr" defTabSz="6000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50" kern="1200">
              <a:solidFill>
                <a:schemeClr val="tx1"/>
              </a:solidFill>
            </a:rPr>
            <a:t>Reviews</a:t>
          </a:r>
        </a:p>
      </dsp:txBody>
      <dsp:txXfrm>
        <a:off x="8858540" y="3068616"/>
        <a:ext cx="1836736" cy="8816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93438-6ADE-45A8-8953-DA748398E3C7}">
      <dsp:nvSpPr>
        <dsp:cNvPr id="0" name=""/>
        <dsp:cNvSpPr/>
      </dsp:nvSpPr>
      <dsp:spPr>
        <a:xfrm>
          <a:off x="5497197" y="1897549"/>
          <a:ext cx="3044685" cy="1790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3802"/>
              </a:lnTo>
              <a:lnTo>
                <a:pt x="3044685" y="523802"/>
              </a:lnTo>
              <a:lnTo>
                <a:pt x="3044685" y="17903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B9468-81A1-42F8-994E-D9E94AD57919}">
      <dsp:nvSpPr>
        <dsp:cNvPr id="0" name=""/>
        <dsp:cNvSpPr/>
      </dsp:nvSpPr>
      <dsp:spPr>
        <a:xfrm>
          <a:off x="2773969" y="1897549"/>
          <a:ext cx="2723227" cy="1790335"/>
        </a:xfrm>
        <a:custGeom>
          <a:avLst/>
          <a:gdLst/>
          <a:ahLst/>
          <a:cxnLst/>
          <a:rect l="0" t="0" r="0" b="0"/>
          <a:pathLst>
            <a:path>
              <a:moveTo>
                <a:pt x="2723227" y="0"/>
              </a:moveTo>
              <a:lnTo>
                <a:pt x="2723227" y="523802"/>
              </a:lnTo>
              <a:lnTo>
                <a:pt x="0" y="523802"/>
              </a:lnTo>
              <a:lnTo>
                <a:pt x="0" y="17903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8FD267-9D4E-4237-AE06-00BBBCB47B28}">
      <dsp:nvSpPr>
        <dsp:cNvPr id="0" name=""/>
        <dsp:cNvSpPr/>
      </dsp:nvSpPr>
      <dsp:spPr>
        <a:xfrm>
          <a:off x="3836531" y="415886"/>
          <a:ext cx="3321332" cy="1481663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Mamta Ram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</dsp:txBody>
      <dsp:txXfrm>
        <a:off x="3836531" y="415886"/>
        <a:ext cx="3321332" cy="1481663"/>
      </dsp:txXfrm>
    </dsp:sp>
    <dsp:sp modelId="{BD9A0384-2A10-4179-A0F6-EC2E04CA0855}">
      <dsp:nvSpPr>
        <dsp:cNvPr id="0" name=""/>
        <dsp:cNvSpPr/>
      </dsp:nvSpPr>
      <dsp:spPr>
        <a:xfrm>
          <a:off x="1158054" y="3687885"/>
          <a:ext cx="3231831" cy="1447104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Vacant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Mental Health Hospital Discharge</a:t>
          </a:r>
        </a:p>
      </dsp:txBody>
      <dsp:txXfrm>
        <a:off x="1158054" y="3687885"/>
        <a:ext cx="3231831" cy="1447104"/>
      </dsp:txXfrm>
    </dsp:sp>
    <dsp:sp modelId="{81C6E500-7431-412F-9923-6C532CD8326D}">
      <dsp:nvSpPr>
        <dsp:cNvPr id="0" name=""/>
        <dsp:cNvSpPr/>
      </dsp:nvSpPr>
      <dsp:spPr>
        <a:xfrm>
          <a:off x="6896897" y="3687885"/>
          <a:ext cx="3289971" cy="1473159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Pamela Crowie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Team Manager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AMHP</a:t>
          </a:r>
        </a:p>
      </dsp:txBody>
      <dsp:txXfrm>
        <a:off x="6896897" y="3687885"/>
        <a:ext cx="3289971" cy="14731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93438-6ADE-45A8-8953-DA748398E3C7}">
      <dsp:nvSpPr>
        <dsp:cNvPr id="0" name=""/>
        <dsp:cNvSpPr/>
      </dsp:nvSpPr>
      <dsp:spPr>
        <a:xfrm>
          <a:off x="5784861" y="1920194"/>
          <a:ext cx="4499148" cy="1975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7635"/>
              </a:lnTo>
              <a:lnTo>
                <a:pt x="4499148" y="987635"/>
              </a:lnTo>
              <a:lnTo>
                <a:pt x="4499148" y="197527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AB9468-81A1-42F8-994E-D9E94AD57919}">
      <dsp:nvSpPr>
        <dsp:cNvPr id="0" name=""/>
        <dsp:cNvSpPr/>
      </dsp:nvSpPr>
      <dsp:spPr>
        <a:xfrm>
          <a:off x="5739141" y="1920194"/>
          <a:ext cx="91440" cy="19752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87635"/>
              </a:lnTo>
              <a:lnTo>
                <a:pt x="47083" y="987635"/>
              </a:lnTo>
              <a:lnTo>
                <a:pt x="47083" y="197527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92A90-FA65-4B08-91BA-061FF5CBDDE0}">
      <dsp:nvSpPr>
        <dsp:cNvPr id="0" name=""/>
        <dsp:cNvSpPr/>
      </dsp:nvSpPr>
      <dsp:spPr>
        <a:xfrm>
          <a:off x="1266759" y="1920194"/>
          <a:ext cx="4518101" cy="1975270"/>
        </a:xfrm>
        <a:custGeom>
          <a:avLst/>
          <a:gdLst/>
          <a:ahLst/>
          <a:cxnLst/>
          <a:rect l="0" t="0" r="0" b="0"/>
          <a:pathLst>
            <a:path>
              <a:moveTo>
                <a:pt x="4518101" y="0"/>
              </a:moveTo>
              <a:lnTo>
                <a:pt x="4518101" y="987635"/>
              </a:lnTo>
              <a:lnTo>
                <a:pt x="0" y="987635"/>
              </a:lnTo>
              <a:lnTo>
                <a:pt x="0" y="197527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8FD267-9D4E-4237-AE06-00BBBCB47B28}">
      <dsp:nvSpPr>
        <dsp:cNvPr id="0" name=""/>
        <dsp:cNvSpPr/>
      </dsp:nvSpPr>
      <dsp:spPr>
        <a:xfrm>
          <a:off x="3939441" y="443867"/>
          <a:ext cx="3690839" cy="1476326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Kofi </a:t>
          </a:r>
          <a:r>
            <a:rPr lang="en-GB" sz="1600" b="1" kern="1200" err="1">
              <a:solidFill>
                <a:schemeClr val="tx1"/>
              </a:solidFill>
            </a:rPr>
            <a:t>Diawuo</a:t>
          </a:r>
          <a:endParaRPr lang="en-GB" sz="1600" b="1" kern="1200">
            <a:solidFill>
              <a:schemeClr val="tx1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Service Manager</a:t>
          </a:r>
        </a:p>
      </dsp:txBody>
      <dsp:txXfrm>
        <a:off x="3939441" y="443867"/>
        <a:ext cx="3690839" cy="1476326"/>
      </dsp:txXfrm>
    </dsp:sp>
    <dsp:sp modelId="{70E9EC1D-6955-40B3-BBAF-4D38B3EB6E06}">
      <dsp:nvSpPr>
        <dsp:cNvPr id="0" name=""/>
        <dsp:cNvSpPr/>
      </dsp:nvSpPr>
      <dsp:spPr>
        <a:xfrm>
          <a:off x="2963" y="3895464"/>
          <a:ext cx="2527593" cy="1131782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Long Term Support</a:t>
          </a:r>
        </a:p>
      </dsp:txBody>
      <dsp:txXfrm>
        <a:off x="2963" y="3895464"/>
        <a:ext cx="2527593" cy="1131782"/>
      </dsp:txXfrm>
    </dsp:sp>
    <dsp:sp modelId="{BD9A0384-2A10-4179-A0F6-EC2E04CA0855}">
      <dsp:nvSpPr>
        <dsp:cNvPr id="0" name=""/>
        <dsp:cNvSpPr/>
      </dsp:nvSpPr>
      <dsp:spPr>
        <a:xfrm>
          <a:off x="4526143" y="3895464"/>
          <a:ext cx="2520162" cy="1128443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Safeguarding</a:t>
          </a:r>
        </a:p>
      </dsp:txBody>
      <dsp:txXfrm>
        <a:off x="4526143" y="3895464"/>
        <a:ext cx="2520162" cy="1128443"/>
      </dsp:txXfrm>
    </dsp:sp>
    <dsp:sp modelId="{81C6E500-7431-412F-9923-6C532CD8326D}">
      <dsp:nvSpPr>
        <dsp:cNvPr id="0" name=""/>
        <dsp:cNvSpPr/>
      </dsp:nvSpPr>
      <dsp:spPr>
        <a:xfrm>
          <a:off x="9001259" y="3895464"/>
          <a:ext cx="2565499" cy="1148760"/>
        </a:xfrm>
        <a:prstGeom prst="rect">
          <a:avLst/>
        </a:prstGeom>
        <a:solidFill>
          <a:srgbClr val="92D050"/>
        </a:solidFill>
        <a:ln w="1905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>
              <a:solidFill>
                <a:schemeClr val="tx1"/>
              </a:solidFill>
            </a:rPr>
            <a:t>DOLs</a:t>
          </a:r>
        </a:p>
      </dsp:txBody>
      <dsp:txXfrm>
        <a:off x="9001259" y="3895464"/>
        <a:ext cx="2565499" cy="1148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98A7A-7381-6F33-AD31-CD54F8C5F9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C9574D-7080-66FF-14C2-E9D283A3A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E3D69-4FC8-81F4-8C33-99691C007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71DEC-3011-C963-4407-55258CF15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62D9F3-C460-28E7-522C-80BD4294A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590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6F55C-7649-054C-7319-3B1AC75DC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6491F6-71E6-263F-8A73-1D98A2655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E9B37-A334-7293-8659-5B175BCEA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A7B23-5B21-CCCF-5858-E3DA7B286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E89AC-3A53-84BC-CE56-BEB9CCB0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931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E576EB-8FD4-67B2-FE45-F72B8F5C6C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C1F4DE-63AB-4CE6-16AC-56CE95303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769DD-8143-F141-D6FD-2DD5488DC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07BE1-3CDA-68BA-FD00-A628B100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B98AD-89E4-14D7-A2B3-689EA265D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2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7470D-13A7-0E73-DB35-40D7B0C6F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CE3B0-744C-FF1E-1265-33BEFCE3D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B258-447D-8AD4-864C-EA30E7EBA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A7204-D5EB-AC99-944E-BC8A1C741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7C340-70F6-C373-2034-09D61253A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113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22F3A-AEF7-E5D4-4238-46D0B8153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40256-D9F2-2232-3C1D-B32A64A31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28750-67E6-0730-54DE-7CE07C8A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A34EEE-E91F-7047-34DC-FFC77FB1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C8365-D638-9423-C6BB-BE8CB95C7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20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73581-4448-6A18-1A2B-00A133A9E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3DD85-4DA2-FCFA-E3BC-BEF76A3E4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B08CD9-B33A-A637-925A-69821EBB1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D9BA4-C5F9-D4EF-BCBE-4DDC939E8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CA8DA-43D7-D9D3-2D64-9A2299F39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52BD5-F30D-885B-C66A-619D7C032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797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7D05F-0D09-7F0E-7B1B-18AD0D48D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25E16-B3AC-B824-D1E9-3C75F1BBB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DB593-CD1F-F6CA-2139-C401CDD83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F8991-45C0-F0D2-0861-3A6468B8C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48147E-A11B-2207-445C-FCBB68343A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3AFEC2-1164-5112-F51F-B283CD33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BF5DD-0E6F-4253-3CD0-6DD74C712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7FB90C-E057-759D-8B68-FCAEB00D1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004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D032-9E98-FFCA-3821-142F4DFD6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48DEFC-7DA2-EF07-3D63-438F45B6B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8F54C-5CA5-298C-8E09-C58A52948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08BD18-A36F-2603-219B-CF4E77EB6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03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7D469D-C06A-3716-3D19-D9DDB107E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ADC148-52F9-8C8F-B167-2EF12C32B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AD48C-72AE-391E-7CA4-A3684EF8C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42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11808-4066-9A11-8D76-6F56C9F0A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FC293-BEE8-D64E-9384-E627D6EC3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99E97D-34D4-4003-9FBD-ACEF0CB5C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535405-D9EA-071D-A02D-61B64F150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C2EDDF-3CD6-8090-AE45-6B715864D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B972A-C0A5-781B-1A53-F20CD43B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38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B99C-D915-2B00-F860-7339112CB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546FEC-CDB4-3EC7-AF5C-111648D49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F4D292-C6F3-59DC-3806-C5AB6A7194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9D8626-D884-9CD5-6481-83FA3BA68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6172C3-E142-A5F2-B623-24F0F241E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53724-B726-265F-8065-05C04DBB0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089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F4F0AB-1EC6-5409-8B04-7B4D0A591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820A5-2EB2-F1DF-CB99-CAC25A5BE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33E6AF-DDD6-1412-0E27-BF663CBBC3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611FF3-E598-4E4A-9B3A-EF277ADB6C25}" type="datetimeFigureOut">
              <a:rPr lang="en-GB" smtClean="0"/>
              <a:t>26/08/2026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D58ED-CE00-29F7-9A1B-3A38BF2E2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D2ACA-A672-C703-A0D6-48742E25A0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31B83E-98A5-443F-9F44-B4950679A1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37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651A8E6-A09E-D4BD-6AFE-AA7E5DECD8BD}"/>
              </a:ext>
            </a:extLst>
          </p:cNvPr>
          <p:cNvCxnSpPr/>
          <p:nvPr/>
        </p:nvCxnSpPr>
        <p:spPr>
          <a:xfrm>
            <a:off x="6819392" y="819302"/>
            <a:ext cx="49011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ABFC170-A7DD-809A-F072-641D8B98CF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8085171"/>
              </p:ext>
            </p:extLst>
          </p:nvPr>
        </p:nvGraphicFramePr>
        <p:xfrm>
          <a:off x="468173" y="387707"/>
          <a:ext cx="11221517" cy="5939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43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5AAF1-9E83-3416-3F17-BBF653F8C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149FB61-B628-17BE-2150-E001BA63A7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3309056"/>
              </p:ext>
            </p:extLst>
          </p:nvPr>
        </p:nvGraphicFramePr>
        <p:xfrm>
          <a:off x="457200" y="664029"/>
          <a:ext cx="11234057" cy="555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1362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0367D-4D76-0076-0716-D973E9230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BE389A5-23DD-F4F7-0A50-D699FCBB8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7076249"/>
              </p:ext>
            </p:extLst>
          </p:nvPr>
        </p:nvGraphicFramePr>
        <p:xfrm>
          <a:off x="1056640" y="684953"/>
          <a:ext cx="10861040" cy="5488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5366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4250B-EE61-979F-2D76-A8213A2AA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5EE8E89-6BEB-2BCD-4966-E5B30467BB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5307364"/>
              </p:ext>
            </p:extLst>
          </p:nvPr>
        </p:nvGraphicFramePr>
        <p:xfrm>
          <a:off x="1005840" y="719666"/>
          <a:ext cx="100279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923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3024A-E2F6-C3F3-9D49-6E70F8472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1AD37E1-D67F-DEA7-7DDE-346019C886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3636681"/>
              </p:ext>
            </p:extLst>
          </p:nvPr>
        </p:nvGraphicFramePr>
        <p:xfrm>
          <a:off x="1005840" y="719666"/>
          <a:ext cx="100279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473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C7E22-38E3-2235-3D09-24DFCDB70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95F3511-53FD-1D70-F93B-11E4494538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286964"/>
              </p:ext>
            </p:extLst>
          </p:nvPr>
        </p:nvGraphicFramePr>
        <p:xfrm>
          <a:off x="1005840" y="719666"/>
          <a:ext cx="100279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003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1F0A2-EF09-8FDC-1E61-3D638AB7E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CAA4B4-746F-E4DF-AC5A-FE698D29C3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0860722"/>
              </p:ext>
            </p:extLst>
          </p:nvPr>
        </p:nvGraphicFramePr>
        <p:xfrm>
          <a:off x="1005840" y="719666"/>
          <a:ext cx="100279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4070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C2403-DA76-3412-DB38-DF8745A4E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8BF015A-B675-7884-8D7A-C74BFA9D34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8425127"/>
              </p:ext>
            </p:extLst>
          </p:nvPr>
        </p:nvGraphicFramePr>
        <p:xfrm>
          <a:off x="690880" y="719666"/>
          <a:ext cx="10810240" cy="579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1475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EAA0C-2B60-771E-27BE-701E43C14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5A2E8BF-A79C-B52E-04ED-8E3C612457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4414854"/>
              </p:ext>
            </p:extLst>
          </p:nvPr>
        </p:nvGraphicFramePr>
        <p:xfrm>
          <a:off x="792480" y="680720"/>
          <a:ext cx="10698480" cy="5457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047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3CB9A-70AA-3399-931C-BD60FE48F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D542EE-7DDF-7BD8-57EA-7F24C3A77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0205481"/>
              </p:ext>
            </p:extLst>
          </p:nvPr>
        </p:nvGraphicFramePr>
        <p:xfrm>
          <a:off x="598811" y="684953"/>
          <a:ext cx="11318869" cy="5488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9432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B894D-F52F-75FB-CB0D-4568C0AAA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4FE6901-425C-02AF-A281-7D64FA4AE8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9361291"/>
              </p:ext>
            </p:extLst>
          </p:nvPr>
        </p:nvGraphicFramePr>
        <p:xfrm>
          <a:off x="347958" y="684953"/>
          <a:ext cx="11569722" cy="5488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5963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2a4fa9-56d1-4a1c-bd86-6a70123d2389">
      <Terms xmlns="http://schemas.microsoft.com/office/infopath/2007/PartnerControls"/>
    </lcf76f155ced4ddcb4097134ff3c332f>
    <TaxCatchAll xmlns="52176db8-1981-4728-9a62-b73544a741d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E8200B08D0046A949A72DE40D5542" ma:contentTypeVersion="11" ma:contentTypeDescription="Create a new document." ma:contentTypeScope="" ma:versionID="6be6d154270f698925e4951e5bc734ec">
  <xsd:schema xmlns:xsd="http://www.w3.org/2001/XMLSchema" xmlns:xs="http://www.w3.org/2001/XMLSchema" xmlns:p="http://schemas.microsoft.com/office/2006/metadata/properties" xmlns:ns2="542a4fa9-56d1-4a1c-bd86-6a70123d2389" xmlns:ns3="52176db8-1981-4728-9a62-b73544a741d6" targetNamespace="http://schemas.microsoft.com/office/2006/metadata/properties" ma:root="true" ma:fieldsID="3411d85db30e502e622f1d6d80faae6c" ns2:_="" ns3:_="">
    <xsd:import namespace="542a4fa9-56d1-4a1c-bd86-6a70123d2389"/>
    <xsd:import namespace="52176db8-1981-4728-9a62-b73544a741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a4fa9-56d1-4a1c-bd86-6a70123d23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40b3e9-79dd-4c64-8818-b882c2284a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176db8-1981-4728-9a62-b73544a741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827418e-ddf6-4cbf-adca-3771d183f239}" ma:internalName="TaxCatchAll" ma:showField="CatchAllData" ma:web="52176db8-1981-4728-9a62-b73544a741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60E7F4-97B6-4C2F-BC63-7A6714300F14}">
  <ds:schemaRefs>
    <ds:schemaRef ds:uri="7f40c228-e9cf-4391-8909-12e25b5670d1"/>
    <ds:schemaRef ds:uri="9ce914ed-f7b7-4e6e-8215-202541671b7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E67917C-B685-44A9-964F-55B856CC8430}"/>
</file>

<file path=customXml/itemProps3.xml><?xml version="1.0" encoding="utf-8"?>
<ds:datastoreItem xmlns:ds="http://schemas.openxmlformats.org/officeDocument/2006/customXml" ds:itemID="{D1DE575F-9845-47D0-BD72-72F6757C95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</Words>
  <Application>Microsoft Office PowerPoint</Application>
  <PresentationFormat>Widescreen</PresentationFormat>
  <Paragraphs>180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Crossley, Rachel</dc:creator>
  <cp:lastModifiedBy>penny ransley</cp:lastModifiedBy>
  <cp:revision>1</cp:revision>
  <dcterms:created xsi:type="dcterms:W3CDTF">2026-02-18T13:25:57Z</dcterms:created>
  <dcterms:modified xsi:type="dcterms:W3CDTF">2026-08-26T12:02:26Z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-1075962674</vt:i4>
  </property>
  <property fmtid="{D5CDD505-2E9C-101B-9397-08002B2CF9AE}" pid="3" name="_NewReviewCycle">
    <vt:lpwstr/>
  </property>
  <property fmtid="{D5CDD505-2E9C-101B-9397-08002B2CF9AE}" pid="4" name="_EmailSubject">
    <vt:lpwstr>DASS role live tomorrow</vt:lpwstr>
  </property>
  <property fmtid="{D5CDD505-2E9C-101B-9397-08002B2CF9AE}" pid="5" name="_AuthorEmail">
    <vt:lpwstr>Musrat.Zaman@brent.gov.uk</vt:lpwstr>
  </property>
  <property fmtid="{D5CDD505-2E9C-101B-9397-08002B2CF9AE}" pid="6" name="_AuthorEmailDisplayName">
    <vt:lpwstr>Zaman, Musrat</vt:lpwstr>
  </property>
  <property fmtid="{D5CDD505-2E9C-101B-9397-08002B2CF9AE}" pid="7" name="_PreviousAdHocReviewCycleID">
    <vt:i4>-349358850</vt:i4>
  </property>
  <property fmtid="{D5CDD505-2E9C-101B-9397-08002B2CF9AE}" pid="8" name="ContentTypeId">
    <vt:lpwstr>0x010100790E8200B08D0046A949A72DE40D5542</vt:lpwstr>
  </property>
</Properties>
</file>