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3A03C-D625-48E7-BA89-3B063BC13372}" v="4" dt="2026-05-28T17:00:58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9A3D7-E402-4314-AE47-1692C197636F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C8A6265-FD1A-4DD4-9640-5E516F4CD4EA}">
      <dgm:prSet phldrT="[Text]"/>
      <dgm:spPr/>
      <dgm:t>
        <a:bodyPr/>
        <a:lstStyle/>
        <a:p>
          <a:r>
            <a:rPr lang="en-GB" dirty="0"/>
            <a:t>Jehan Weerasinghe</a:t>
          </a:r>
          <a:br>
            <a:rPr lang="en-GB" dirty="0"/>
          </a:br>
          <a:r>
            <a:rPr lang="en-GB" dirty="0"/>
            <a:t>Corporate Director Neighbourhoods &amp; Regeneration</a:t>
          </a:r>
        </a:p>
      </dgm:t>
    </dgm:pt>
    <dgm:pt modelId="{B80073BD-B558-4B0B-AC59-07AACA1ECEF0}" type="parTrans" cxnId="{A432A689-FC76-40CA-A2CD-774A08EFD1E5}">
      <dgm:prSet/>
      <dgm:spPr/>
      <dgm:t>
        <a:bodyPr/>
        <a:lstStyle/>
        <a:p>
          <a:endParaRPr lang="en-GB"/>
        </a:p>
      </dgm:t>
    </dgm:pt>
    <dgm:pt modelId="{67210781-9165-4BF0-B577-EA3BE763C011}" type="sibTrans" cxnId="{A432A689-FC76-40CA-A2CD-774A08EFD1E5}">
      <dgm:prSet/>
      <dgm:spPr/>
      <dgm:t>
        <a:bodyPr/>
        <a:lstStyle/>
        <a:p>
          <a:endParaRPr lang="en-GB"/>
        </a:p>
      </dgm:t>
    </dgm:pt>
    <dgm:pt modelId="{8ACD0CCE-6F43-4256-B9B0-E9FE2499FDF8}">
      <dgm:prSet phldrT="[Text]"/>
      <dgm:spPr/>
      <dgm:t>
        <a:bodyPr/>
        <a:lstStyle/>
        <a:p>
          <a:pPr algn="ctr"/>
          <a:r>
            <a:rPr lang="en-GB" dirty="0"/>
            <a:t>Gerry Ansell</a:t>
          </a:r>
          <a:br>
            <a:rPr lang="en-GB" dirty="0"/>
          </a:br>
          <a:r>
            <a:rPr lang="en-GB" dirty="0"/>
            <a:t>Director – Inclusive Regeneration &amp; </a:t>
          </a:r>
        </a:p>
        <a:p>
          <a:pPr algn="ctr"/>
          <a:r>
            <a:rPr lang="en-GB" dirty="0"/>
            <a:t>Climate Action	</a:t>
          </a:r>
        </a:p>
      </dgm:t>
    </dgm:pt>
    <dgm:pt modelId="{FE9B2684-0C3B-4041-9BF7-23E0C9256359}" type="parTrans" cxnId="{20C6CFE7-D199-401E-A8A2-669B6B6D2B42}">
      <dgm:prSet/>
      <dgm:spPr/>
      <dgm:t>
        <a:bodyPr/>
        <a:lstStyle/>
        <a:p>
          <a:endParaRPr lang="en-GB"/>
        </a:p>
      </dgm:t>
    </dgm:pt>
    <dgm:pt modelId="{FC9F0280-ABB4-44BC-A859-B2824DBC8C66}" type="sibTrans" cxnId="{20C6CFE7-D199-401E-A8A2-669B6B6D2B42}">
      <dgm:prSet/>
      <dgm:spPr/>
      <dgm:t>
        <a:bodyPr/>
        <a:lstStyle/>
        <a:p>
          <a:endParaRPr lang="en-GB"/>
        </a:p>
      </dgm:t>
    </dgm:pt>
    <dgm:pt modelId="{B018E70C-4D4C-4F1B-B083-FBB37DF89CD0}">
      <dgm:prSet phldrT="[Text]"/>
      <dgm:spPr/>
      <dgm:t>
        <a:bodyPr/>
        <a:lstStyle/>
        <a:p>
          <a:r>
            <a:rPr lang="en-GB" dirty="0"/>
            <a:t>Chris Whyte </a:t>
          </a:r>
          <a:br>
            <a:rPr lang="en-GB" dirty="0"/>
          </a:br>
          <a:r>
            <a:rPr lang="en-GB" dirty="0"/>
            <a:t>Director -Public Realm</a:t>
          </a:r>
        </a:p>
      </dgm:t>
    </dgm:pt>
    <dgm:pt modelId="{FCE703D7-906C-42BE-99A5-60DD2C671E9B}" type="parTrans" cxnId="{B79CB7B4-17D7-446A-B597-EA80767508C3}">
      <dgm:prSet/>
      <dgm:spPr/>
      <dgm:t>
        <a:bodyPr/>
        <a:lstStyle/>
        <a:p>
          <a:endParaRPr lang="en-GB"/>
        </a:p>
      </dgm:t>
    </dgm:pt>
    <dgm:pt modelId="{A70BCC34-9440-4B78-AA34-116AF8333040}" type="sibTrans" cxnId="{B79CB7B4-17D7-446A-B597-EA80767508C3}">
      <dgm:prSet/>
      <dgm:spPr/>
      <dgm:t>
        <a:bodyPr/>
        <a:lstStyle/>
        <a:p>
          <a:endParaRPr lang="en-GB"/>
        </a:p>
      </dgm:t>
    </dgm:pt>
    <dgm:pt modelId="{2F6CAA65-8F3A-4281-AE9F-5B9A30ECC68D}">
      <dgm:prSet phldrT="[Text]"/>
      <dgm:spPr/>
      <dgm:t>
        <a:bodyPr/>
        <a:lstStyle/>
        <a:p>
          <a:r>
            <a:rPr lang="en-GB" dirty="0"/>
            <a:t>vacancy</a:t>
          </a:r>
          <a:br>
            <a:rPr lang="en-GB" dirty="0"/>
          </a:br>
          <a:r>
            <a:rPr lang="en-GB" dirty="0"/>
            <a:t>Director Property, Assets &amp; Building Safety</a:t>
          </a:r>
        </a:p>
      </dgm:t>
    </dgm:pt>
    <dgm:pt modelId="{8215F49F-C6ED-42EE-95A7-A999D756568B}" type="parTrans" cxnId="{3963F4B2-4D9D-42FE-ABCE-F3276EA91938}">
      <dgm:prSet/>
      <dgm:spPr/>
      <dgm:t>
        <a:bodyPr/>
        <a:lstStyle/>
        <a:p>
          <a:endParaRPr lang="en-GB"/>
        </a:p>
      </dgm:t>
    </dgm:pt>
    <dgm:pt modelId="{88340655-B96D-471C-8DF6-9DC8A4C20FFB}" type="sibTrans" cxnId="{3963F4B2-4D9D-42FE-ABCE-F3276EA91938}">
      <dgm:prSet/>
      <dgm:spPr/>
      <dgm:t>
        <a:bodyPr/>
        <a:lstStyle/>
        <a:p>
          <a:endParaRPr lang="en-GB"/>
        </a:p>
      </dgm:t>
    </dgm:pt>
    <dgm:pt modelId="{974CED1F-D54C-43BD-8C1A-2D1ABC7EA40B}">
      <dgm:prSet phldrT="[Text]"/>
      <dgm:spPr/>
      <dgm:t>
        <a:bodyPr/>
        <a:lstStyle/>
        <a:p>
          <a:pPr algn="ctr"/>
          <a:r>
            <a:rPr lang="en-GB" dirty="0"/>
            <a:t>Jonathan Kay </a:t>
          </a:r>
          <a:br>
            <a:rPr lang="en-GB" dirty="0"/>
          </a:br>
          <a:r>
            <a:rPr lang="en-GB" dirty="0"/>
            <a:t>Head of </a:t>
          </a:r>
          <a:br>
            <a:rPr lang="en-GB" dirty="0"/>
          </a:br>
          <a:r>
            <a:rPr lang="en-GB" dirty="0"/>
            <a:t>Regeneration</a:t>
          </a:r>
        </a:p>
      </dgm:t>
    </dgm:pt>
    <dgm:pt modelId="{EFF5B2B3-872C-4B75-8686-961F06EBA4E5}" type="parTrans" cxnId="{EE883BF8-93FA-415B-B6FC-9D49A4D7E635}">
      <dgm:prSet/>
      <dgm:spPr/>
      <dgm:t>
        <a:bodyPr/>
        <a:lstStyle/>
        <a:p>
          <a:endParaRPr lang="en-GB"/>
        </a:p>
      </dgm:t>
    </dgm:pt>
    <dgm:pt modelId="{1F235CB2-BE9A-41E3-BC4D-BCAE4169D3B8}" type="sibTrans" cxnId="{EE883BF8-93FA-415B-B6FC-9D49A4D7E635}">
      <dgm:prSet/>
      <dgm:spPr/>
      <dgm:t>
        <a:bodyPr/>
        <a:lstStyle/>
        <a:p>
          <a:endParaRPr lang="en-GB"/>
        </a:p>
      </dgm:t>
    </dgm:pt>
    <dgm:pt modelId="{5C90E734-85A1-4655-BF62-8CC7E7458D15}">
      <dgm:prSet phldrT="[Text]"/>
      <dgm:spPr/>
      <dgm:t>
        <a:bodyPr/>
        <a:lstStyle/>
        <a:p>
          <a:r>
            <a:rPr lang="en-GB" dirty="0"/>
            <a:t>Archika Kumar</a:t>
          </a:r>
          <a:br>
            <a:rPr lang="en-GB" dirty="0"/>
          </a:br>
          <a:r>
            <a:rPr lang="en-GB" dirty="0"/>
            <a:t>Head of  Estates Regeneration</a:t>
          </a:r>
        </a:p>
      </dgm:t>
    </dgm:pt>
    <dgm:pt modelId="{3D172914-8850-4891-8BE8-274342661007}" type="parTrans" cxnId="{4C87B28F-03F6-4CE6-A029-4139B50ED1A7}">
      <dgm:prSet/>
      <dgm:spPr/>
      <dgm:t>
        <a:bodyPr/>
        <a:lstStyle/>
        <a:p>
          <a:endParaRPr lang="en-GB"/>
        </a:p>
      </dgm:t>
    </dgm:pt>
    <dgm:pt modelId="{1F3E1D9B-9CB1-46F6-A67F-2BD57351F120}" type="sibTrans" cxnId="{4C87B28F-03F6-4CE6-A029-4139B50ED1A7}">
      <dgm:prSet/>
      <dgm:spPr/>
      <dgm:t>
        <a:bodyPr/>
        <a:lstStyle/>
        <a:p>
          <a:endParaRPr lang="en-GB"/>
        </a:p>
      </dgm:t>
    </dgm:pt>
    <dgm:pt modelId="{E5F54CB8-FE90-474C-8B53-136E0CDC5B21}">
      <dgm:prSet/>
      <dgm:spPr/>
      <dgm:t>
        <a:bodyPr/>
        <a:lstStyle/>
        <a:p>
          <a:r>
            <a:rPr lang="en-GB" dirty="0"/>
            <a:t>David Glover</a:t>
          </a:r>
          <a:br>
            <a:rPr lang="en-GB" dirty="0"/>
          </a:br>
          <a:r>
            <a:rPr lang="en-GB" dirty="0"/>
            <a:t>Head of Planning &amp;  Development Services</a:t>
          </a:r>
        </a:p>
      </dgm:t>
    </dgm:pt>
    <dgm:pt modelId="{26AABD35-8338-4657-B994-F2A6AC1B909D}" type="parTrans" cxnId="{324C3C10-3C17-41EB-9551-6F7E01B93816}">
      <dgm:prSet/>
      <dgm:spPr/>
      <dgm:t>
        <a:bodyPr/>
        <a:lstStyle/>
        <a:p>
          <a:endParaRPr lang="en-GB"/>
        </a:p>
      </dgm:t>
    </dgm:pt>
    <dgm:pt modelId="{FDE79F77-86C6-4998-8D2E-2FB928FF4EBF}" type="sibTrans" cxnId="{324C3C10-3C17-41EB-9551-6F7E01B93816}">
      <dgm:prSet/>
      <dgm:spPr/>
      <dgm:t>
        <a:bodyPr/>
        <a:lstStyle/>
        <a:p>
          <a:endParaRPr lang="en-GB"/>
        </a:p>
      </dgm:t>
    </dgm:pt>
    <dgm:pt modelId="{2C16B130-C181-44BE-BF8D-FCFDA52B686E}">
      <dgm:prSet/>
      <dgm:spPr/>
      <dgm:t>
        <a:bodyPr/>
        <a:lstStyle/>
        <a:p>
          <a:r>
            <a:rPr lang="en-GB" dirty="0"/>
            <a:t>Oliver Myers </a:t>
          </a:r>
        </a:p>
        <a:p>
          <a:r>
            <a:rPr lang="en-GB" dirty="0"/>
            <a:t>Head of Environmental Strategy &amp; Climate Action</a:t>
          </a:r>
        </a:p>
      </dgm:t>
    </dgm:pt>
    <dgm:pt modelId="{BF012143-1753-45A3-83D2-3450DBF6E8E8}" type="parTrans" cxnId="{AEB8BA5D-9A59-44DA-94E3-6E690DB05F7D}">
      <dgm:prSet/>
      <dgm:spPr/>
      <dgm:t>
        <a:bodyPr/>
        <a:lstStyle/>
        <a:p>
          <a:endParaRPr lang="en-GB"/>
        </a:p>
      </dgm:t>
    </dgm:pt>
    <dgm:pt modelId="{D5AB4D77-526A-4D3D-B437-A703DA4B9D66}" type="sibTrans" cxnId="{AEB8BA5D-9A59-44DA-94E3-6E690DB05F7D}">
      <dgm:prSet/>
      <dgm:spPr/>
      <dgm:t>
        <a:bodyPr/>
        <a:lstStyle/>
        <a:p>
          <a:endParaRPr lang="en-GB"/>
        </a:p>
      </dgm:t>
    </dgm:pt>
    <dgm:pt modelId="{FC526F4A-37A6-46B1-BF6A-3018053ACF19}">
      <dgm:prSet phldrT="[Text]"/>
      <dgm:spPr/>
      <dgm:t>
        <a:bodyPr/>
        <a:lstStyle/>
        <a:p>
          <a:r>
            <a:rPr lang="en-GB" dirty="0"/>
            <a:t>Simon Finney Head of Neighbourhood Management</a:t>
          </a:r>
        </a:p>
      </dgm:t>
    </dgm:pt>
    <dgm:pt modelId="{0CB549C4-2BB9-4F66-83A4-A847191E810D}" type="parTrans" cxnId="{69A8B510-4C85-4156-8574-BD3343CA4487}">
      <dgm:prSet/>
      <dgm:spPr/>
      <dgm:t>
        <a:bodyPr/>
        <a:lstStyle/>
        <a:p>
          <a:endParaRPr lang="en-GB"/>
        </a:p>
      </dgm:t>
    </dgm:pt>
    <dgm:pt modelId="{3E11985A-962D-4893-9CF2-AF793FABF3D1}" type="sibTrans" cxnId="{69A8B510-4C85-4156-8574-BD3343CA4487}">
      <dgm:prSet/>
      <dgm:spPr/>
      <dgm:t>
        <a:bodyPr/>
        <a:lstStyle/>
        <a:p>
          <a:endParaRPr lang="en-GB"/>
        </a:p>
      </dgm:t>
    </dgm:pt>
    <dgm:pt modelId="{1B8BA522-2B32-48D5-AA39-2D5E46D9518A}">
      <dgm:prSet phldrT="[Text]"/>
      <dgm:spPr/>
      <dgm:t>
        <a:bodyPr/>
        <a:lstStyle/>
        <a:p>
          <a:r>
            <a:rPr lang="en-GB"/>
            <a:t>Rashmi Agarwal Head of Service Development</a:t>
          </a:r>
          <a:endParaRPr lang="en-GB" dirty="0"/>
        </a:p>
      </dgm:t>
    </dgm:pt>
    <dgm:pt modelId="{1838998D-7EED-4B9B-B1AB-39C66F00908D}" type="parTrans" cxnId="{8EC1FE52-41A2-4777-90E0-73C13A50130E}">
      <dgm:prSet/>
      <dgm:spPr/>
      <dgm:t>
        <a:bodyPr/>
        <a:lstStyle/>
        <a:p>
          <a:endParaRPr lang="en-GB"/>
        </a:p>
      </dgm:t>
    </dgm:pt>
    <dgm:pt modelId="{13ABA639-7480-4FB1-816D-ABD2B4A9F925}" type="sibTrans" cxnId="{8EC1FE52-41A2-4777-90E0-73C13A50130E}">
      <dgm:prSet/>
      <dgm:spPr/>
      <dgm:t>
        <a:bodyPr/>
        <a:lstStyle/>
        <a:p>
          <a:endParaRPr lang="en-GB"/>
        </a:p>
      </dgm:t>
    </dgm:pt>
    <dgm:pt modelId="{FBAB4EEF-FE99-410E-8299-E6334D921FD6}">
      <dgm:prSet phldrT="[Text]"/>
      <dgm:spPr/>
      <dgm:t>
        <a:bodyPr/>
        <a:lstStyle/>
        <a:p>
          <a:r>
            <a:rPr lang="en-GB" dirty="0"/>
            <a:t>Simon Legg Head of Regulatory Services</a:t>
          </a:r>
        </a:p>
      </dgm:t>
    </dgm:pt>
    <dgm:pt modelId="{DBDC7958-3B5F-4B42-A516-2E62C44F2FD7}" type="parTrans" cxnId="{E6152C11-F671-4ED0-8E81-66089DF05A6E}">
      <dgm:prSet/>
      <dgm:spPr/>
      <dgm:t>
        <a:bodyPr/>
        <a:lstStyle/>
        <a:p>
          <a:endParaRPr lang="en-GB"/>
        </a:p>
      </dgm:t>
    </dgm:pt>
    <dgm:pt modelId="{8D42BF74-4D40-42B7-83FD-3AEB6CFBA078}" type="sibTrans" cxnId="{E6152C11-F671-4ED0-8E81-66089DF05A6E}">
      <dgm:prSet/>
      <dgm:spPr/>
      <dgm:t>
        <a:bodyPr/>
        <a:lstStyle/>
        <a:p>
          <a:endParaRPr lang="en-GB"/>
        </a:p>
      </dgm:t>
    </dgm:pt>
    <dgm:pt modelId="{41DD796F-6306-46AA-BE06-6CF0FA747903}">
      <dgm:prSet/>
      <dgm:spPr/>
      <dgm:t>
        <a:bodyPr/>
        <a:lstStyle/>
        <a:p>
          <a:r>
            <a:rPr lang="en-GB" dirty="0"/>
            <a:t>Kelly Eaton</a:t>
          </a:r>
          <a:br>
            <a:rPr lang="en-GB" dirty="0"/>
          </a:br>
          <a:r>
            <a:rPr lang="en-GB" dirty="0"/>
            <a:t>Head of Parks</a:t>
          </a:r>
        </a:p>
      </dgm:t>
    </dgm:pt>
    <dgm:pt modelId="{2C248B0E-142D-4A6E-BD6F-6B08EE136B38}" type="parTrans" cxnId="{0E093ADC-A457-48F6-ACBC-4E503EEA2124}">
      <dgm:prSet/>
      <dgm:spPr/>
      <dgm:t>
        <a:bodyPr/>
        <a:lstStyle/>
        <a:p>
          <a:endParaRPr lang="en-GB"/>
        </a:p>
      </dgm:t>
    </dgm:pt>
    <dgm:pt modelId="{38B2DDF1-5A87-4D0F-A652-78A4387AE7EE}" type="sibTrans" cxnId="{0E093ADC-A457-48F6-ACBC-4E503EEA2124}">
      <dgm:prSet/>
      <dgm:spPr/>
      <dgm:t>
        <a:bodyPr/>
        <a:lstStyle/>
        <a:p>
          <a:endParaRPr lang="en-GB"/>
        </a:p>
      </dgm:t>
    </dgm:pt>
    <dgm:pt modelId="{15C870E5-0F37-42C1-98E1-105D6F9DFC43}">
      <dgm:prSet/>
      <dgm:spPr/>
      <dgm:t>
        <a:bodyPr/>
        <a:lstStyle/>
        <a:p>
          <a:r>
            <a:rPr lang="en-GB" dirty="0"/>
            <a:t>Tony Kennedy </a:t>
          </a:r>
          <a:br>
            <a:rPr lang="en-GB" dirty="0"/>
          </a:br>
          <a:r>
            <a:rPr lang="en-GB" dirty="0"/>
            <a:t>Head of Highways Management  </a:t>
          </a:r>
        </a:p>
      </dgm:t>
    </dgm:pt>
    <dgm:pt modelId="{6A1591D3-6031-43F7-B4AC-CCD6E3FB420C}" type="parTrans" cxnId="{23F573AD-1734-46BD-A862-86E33B2E74CA}">
      <dgm:prSet/>
      <dgm:spPr/>
      <dgm:t>
        <a:bodyPr/>
        <a:lstStyle/>
        <a:p>
          <a:endParaRPr lang="en-GB"/>
        </a:p>
      </dgm:t>
    </dgm:pt>
    <dgm:pt modelId="{206BEFF0-6786-400A-8575-5C1F1E32CB6B}" type="sibTrans" cxnId="{23F573AD-1734-46BD-A862-86E33B2E74CA}">
      <dgm:prSet/>
      <dgm:spPr/>
      <dgm:t>
        <a:bodyPr/>
        <a:lstStyle/>
        <a:p>
          <a:endParaRPr lang="en-GB"/>
        </a:p>
      </dgm:t>
    </dgm:pt>
    <dgm:pt modelId="{DFF29716-ED4D-48D2-B130-78C74895DD98}">
      <dgm:prSet/>
      <dgm:spPr/>
      <dgm:t>
        <a:bodyPr/>
        <a:lstStyle/>
        <a:p>
          <a:r>
            <a:rPr lang="en-GB" dirty="0"/>
            <a:t>Sandor Fazekas Head of Healthy Streets &amp; Parking</a:t>
          </a:r>
        </a:p>
      </dgm:t>
    </dgm:pt>
    <dgm:pt modelId="{DB9FE536-0D95-49BF-B3D4-88357BA9E393}" type="parTrans" cxnId="{482C67AE-AC00-442E-9C82-E38BF99ECC67}">
      <dgm:prSet/>
      <dgm:spPr/>
      <dgm:t>
        <a:bodyPr/>
        <a:lstStyle/>
        <a:p>
          <a:endParaRPr lang="en-GB"/>
        </a:p>
      </dgm:t>
    </dgm:pt>
    <dgm:pt modelId="{26E7E9FD-FF62-4E29-AD38-136CD27840EC}" type="sibTrans" cxnId="{482C67AE-AC00-442E-9C82-E38BF99ECC67}">
      <dgm:prSet/>
      <dgm:spPr/>
      <dgm:t>
        <a:bodyPr/>
        <a:lstStyle/>
        <a:p>
          <a:endParaRPr lang="en-GB"/>
        </a:p>
      </dgm:t>
    </dgm:pt>
    <dgm:pt modelId="{22BE3DBD-7CE0-4B4E-B96A-4375D50C910D}">
      <dgm:prSet/>
      <dgm:spPr/>
      <dgm:t>
        <a:bodyPr/>
        <a:lstStyle/>
        <a:p>
          <a:r>
            <a:rPr lang="en-GB"/>
            <a:t>Neil Martin Head of Capital Delivery</a:t>
          </a:r>
          <a:endParaRPr lang="en-GB" dirty="0"/>
        </a:p>
      </dgm:t>
    </dgm:pt>
    <dgm:pt modelId="{151D4780-BF55-4E6B-8732-5B272D584344}" type="parTrans" cxnId="{B6E2ED86-B67F-4B59-B0BF-1236754BBC19}">
      <dgm:prSet/>
      <dgm:spPr/>
      <dgm:t>
        <a:bodyPr/>
        <a:lstStyle/>
        <a:p>
          <a:endParaRPr lang="en-GB"/>
        </a:p>
      </dgm:t>
    </dgm:pt>
    <dgm:pt modelId="{8A68072D-1562-4B77-A96F-805496634840}" type="sibTrans" cxnId="{B6E2ED86-B67F-4B59-B0BF-1236754BBC19}">
      <dgm:prSet/>
      <dgm:spPr/>
      <dgm:t>
        <a:bodyPr/>
        <a:lstStyle/>
        <a:p>
          <a:endParaRPr lang="en-GB"/>
        </a:p>
      </dgm:t>
    </dgm:pt>
    <dgm:pt modelId="{FD7DB2CC-3DF9-4B92-A1BE-BA8274DD5E56}">
      <dgm:prSet phldrT="[Text]"/>
      <dgm:spPr/>
      <dgm:t>
        <a:bodyPr/>
        <a:lstStyle/>
        <a:p>
          <a:r>
            <a:rPr lang="en-GB" dirty="0"/>
            <a:t>Denish Patel Head Property –Commercial</a:t>
          </a:r>
        </a:p>
      </dgm:t>
    </dgm:pt>
    <dgm:pt modelId="{79F5762E-2C3C-4E01-A7EA-77D4105F4EC3}" type="parTrans" cxnId="{982D315D-9286-48B5-A1EA-19254C9AD64A}">
      <dgm:prSet/>
      <dgm:spPr/>
      <dgm:t>
        <a:bodyPr/>
        <a:lstStyle/>
        <a:p>
          <a:endParaRPr lang="en-GB"/>
        </a:p>
      </dgm:t>
    </dgm:pt>
    <dgm:pt modelId="{43E91ADA-FA65-478E-BA8A-B3AA07AD8CAF}" type="sibTrans" cxnId="{982D315D-9286-48B5-A1EA-19254C9AD64A}">
      <dgm:prSet/>
      <dgm:spPr/>
      <dgm:t>
        <a:bodyPr/>
        <a:lstStyle/>
        <a:p>
          <a:endParaRPr lang="en-GB"/>
        </a:p>
      </dgm:t>
    </dgm:pt>
    <dgm:pt modelId="{9246F275-B076-4F53-AD7F-9234D945FB3E}">
      <dgm:prSet phldrT="[Text]"/>
      <dgm:spPr/>
      <dgm:t>
        <a:bodyPr/>
        <a:lstStyle/>
        <a:p>
          <a:r>
            <a:rPr lang="en-GB" dirty="0"/>
            <a:t> Tom Smith Interim Head of Facilities Management</a:t>
          </a:r>
        </a:p>
      </dgm:t>
    </dgm:pt>
    <dgm:pt modelId="{4F1E496D-1A31-4D98-AA80-13929271A94A}" type="parTrans" cxnId="{2C9936CD-B9B4-4A9E-AD25-08A2A43753C5}">
      <dgm:prSet/>
      <dgm:spPr/>
      <dgm:t>
        <a:bodyPr/>
        <a:lstStyle/>
        <a:p>
          <a:endParaRPr lang="en-GB"/>
        </a:p>
      </dgm:t>
    </dgm:pt>
    <dgm:pt modelId="{4F462715-A224-400C-85DD-2965EDEC03A0}" type="sibTrans" cxnId="{2C9936CD-B9B4-4A9E-AD25-08A2A43753C5}">
      <dgm:prSet/>
      <dgm:spPr/>
      <dgm:t>
        <a:bodyPr/>
        <a:lstStyle/>
        <a:p>
          <a:endParaRPr lang="en-GB"/>
        </a:p>
      </dgm:t>
    </dgm:pt>
    <dgm:pt modelId="{C7979E72-0EED-4B02-91F7-7ECB441826BD}">
      <dgm:prSet phldrT="[Text]"/>
      <dgm:spPr/>
      <dgm:t>
        <a:bodyPr/>
        <a:lstStyle/>
        <a:p>
          <a:r>
            <a:rPr lang="en-GB" dirty="0"/>
            <a:t>John Flynn –</a:t>
          </a:r>
          <a:r>
            <a:rPr lang="en-GB"/>
            <a:t>Senior Building Control Manager</a:t>
          </a:r>
          <a:endParaRPr lang="en-GB" dirty="0"/>
        </a:p>
      </dgm:t>
    </dgm:pt>
    <dgm:pt modelId="{3D56F5A0-B6EF-4950-AFDD-87ECEBBEF7C1}" type="parTrans" cxnId="{20931CEF-2B8B-4E9A-9583-262B3174EFDF}">
      <dgm:prSet/>
      <dgm:spPr/>
      <dgm:t>
        <a:bodyPr/>
        <a:lstStyle/>
        <a:p>
          <a:endParaRPr lang="en-GB"/>
        </a:p>
      </dgm:t>
    </dgm:pt>
    <dgm:pt modelId="{D53A859F-AC34-4324-B534-5243DCEE2D46}" type="sibTrans" cxnId="{20931CEF-2B8B-4E9A-9583-262B3174EFDF}">
      <dgm:prSet/>
      <dgm:spPr/>
      <dgm:t>
        <a:bodyPr/>
        <a:lstStyle/>
        <a:p>
          <a:endParaRPr lang="en-GB"/>
        </a:p>
      </dgm:t>
    </dgm:pt>
    <dgm:pt modelId="{BAA2FE08-B61F-47BD-ABEC-E069AD9003A5}" type="pres">
      <dgm:prSet presAssocID="{D049A3D7-E402-4314-AE47-1692C19763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54AABB-A105-4D29-A94D-718680407B28}" type="pres">
      <dgm:prSet presAssocID="{5C8A6265-FD1A-4DD4-9640-5E516F4CD4EA}" presName="hierRoot1" presStyleCnt="0">
        <dgm:presLayoutVars>
          <dgm:hierBranch val="init"/>
        </dgm:presLayoutVars>
      </dgm:prSet>
      <dgm:spPr/>
    </dgm:pt>
    <dgm:pt modelId="{5AF8F755-0514-4D99-BBD6-308A813DE889}" type="pres">
      <dgm:prSet presAssocID="{5C8A6265-FD1A-4DD4-9640-5E516F4CD4EA}" presName="rootComposite1" presStyleCnt="0"/>
      <dgm:spPr/>
    </dgm:pt>
    <dgm:pt modelId="{9EE0CCFA-5642-45AC-81B2-D7E96A1E43E0}" type="pres">
      <dgm:prSet presAssocID="{5C8A6265-FD1A-4DD4-9640-5E516F4CD4EA}" presName="rootText1" presStyleLbl="node0" presStyleIdx="0" presStyleCnt="1">
        <dgm:presLayoutVars>
          <dgm:chPref val="3"/>
        </dgm:presLayoutVars>
      </dgm:prSet>
      <dgm:spPr/>
    </dgm:pt>
    <dgm:pt modelId="{53ACE853-55F8-4183-AE4E-E63FCECF2162}" type="pres">
      <dgm:prSet presAssocID="{5C8A6265-FD1A-4DD4-9640-5E516F4CD4EA}" presName="rootConnector1" presStyleLbl="node1" presStyleIdx="0" presStyleCnt="0"/>
      <dgm:spPr/>
    </dgm:pt>
    <dgm:pt modelId="{40454D67-A376-43AE-AC6A-A2CFE01DA67E}" type="pres">
      <dgm:prSet presAssocID="{5C8A6265-FD1A-4DD4-9640-5E516F4CD4EA}" presName="hierChild2" presStyleCnt="0"/>
      <dgm:spPr/>
    </dgm:pt>
    <dgm:pt modelId="{3D3726A8-12FE-4B3E-8AEB-BB090F1BC4F2}" type="pres">
      <dgm:prSet presAssocID="{FE9B2684-0C3B-4041-9BF7-23E0C9256359}" presName="Name37" presStyleLbl="parChTrans1D2" presStyleIdx="0" presStyleCnt="3"/>
      <dgm:spPr/>
    </dgm:pt>
    <dgm:pt modelId="{1A52DCA9-332B-4582-816F-C64DD731E947}" type="pres">
      <dgm:prSet presAssocID="{8ACD0CCE-6F43-4256-B9B0-E9FE2499FDF8}" presName="hierRoot2" presStyleCnt="0">
        <dgm:presLayoutVars>
          <dgm:hierBranch val="init"/>
        </dgm:presLayoutVars>
      </dgm:prSet>
      <dgm:spPr/>
    </dgm:pt>
    <dgm:pt modelId="{B428644A-3969-4285-813C-4AB691630646}" type="pres">
      <dgm:prSet presAssocID="{8ACD0CCE-6F43-4256-B9B0-E9FE2499FDF8}" presName="rootComposite" presStyleCnt="0"/>
      <dgm:spPr/>
    </dgm:pt>
    <dgm:pt modelId="{3CA3AC0C-C2B6-4CF7-8814-616120FF7027}" type="pres">
      <dgm:prSet presAssocID="{8ACD0CCE-6F43-4256-B9B0-E9FE2499FDF8}" presName="rootText" presStyleLbl="node2" presStyleIdx="0" presStyleCnt="3">
        <dgm:presLayoutVars>
          <dgm:chPref val="3"/>
        </dgm:presLayoutVars>
      </dgm:prSet>
      <dgm:spPr/>
    </dgm:pt>
    <dgm:pt modelId="{BBF77615-E911-49D9-8B87-93B26C881CAB}" type="pres">
      <dgm:prSet presAssocID="{8ACD0CCE-6F43-4256-B9B0-E9FE2499FDF8}" presName="rootConnector" presStyleLbl="node2" presStyleIdx="0" presStyleCnt="3"/>
      <dgm:spPr/>
    </dgm:pt>
    <dgm:pt modelId="{78368661-0C57-409A-BA00-46DCAAD61A9F}" type="pres">
      <dgm:prSet presAssocID="{8ACD0CCE-6F43-4256-B9B0-E9FE2499FDF8}" presName="hierChild4" presStyleCnt="0"/>
      <dgm:spPr/>
    </dgm:pt>
    <dgm:pt modelId="{CCF9EB74-8D4E-4152-ADC8-CA245BA7BC7E}" type="pres">
      <dgm:prSet presAssocID="{EFF5B2B3-872C-4B75-8686-961F06EBA4E5}" presName="Name37" presStyleLbl="parChTrans1D3" presStyleIdx="0" presStyleCnt="14"/>
      <dgm:spPr/>
    </dgm:pt>
    <dgm:pt modelId="{AC2A0A15-878C-435E-9ADF-9DC15F270E15}" type="pres">
      <dgm:prSet presAssocID="{974CED1F-D54C-43BD-8C1A-2D1ABC7EA40B}" presName="hierRoot2" presStyleCnt="0">
        <dgm:presLayoutVars>
          <dgm:hierBranch val="init"/>
        </dgm:presLayoutVars>
      </dgm:prSet>
      <dgm:spPr/>
    </dgm:pt>
    <dgm:pt modelId="{8FEF0407-66AF-4604-81CB-3845BD0FAE38}" type="pres">
      <dgm:prSet presAssocID="{974CED1F-D54C-43BD-8C1A-2D1ABC7EA40B}" presName="rootComposite" presStyleCnt="0"/>
      <dgm:spPr/>
    </dgm:pt>
    <dgm:pt modelId="{B91AEFF8-30AC-473F-8C18-454543CD10BB}" type="pres">
      <dgm:prSet presAssocID="{974CED1F-D54C-43BD-8C1A-2D1ABC7EA40B}" presName="rootText" presStyleLbl="node3" presStyleIdx="0" presStyleCnt="14">
        <dgm:presLayoutVars>
          <dgm:chPref val="3"/>
        </dgm:presLayoutVars>
      </dgm:prSet>
      <dgm:spPr/>
    </dgm:pt>
    <dgm:pt modelId="{CA78E69D-6280-48A0-93E4-F7AFCDDBEC17}" type="pres">
      <dgm:prSet presAssocID="{974CED1F-D54C-43BD-8C1A-2D1ABC7EA40B}" presName="rootConnector" presStyleLbl="node3" presStyleIdx="0" presStyleCnt="14"/>
      <dgm:spPr/>
    </dgm:pt>
    <dgm:pt modelId="{A32CEBFD-1967-44EE-8319-8E1BFC561BCC}" type="pres">
      <dgm:prSet presAssocID="{974CED1F-D54C-43BD-8C1A-2D1ABC7EA40B}" presName="hierChild4" presStyleCnt="0"/>
      <dgm:spPr/>
    </dgm:pt>
    <dgm:pt modelId="{20EFC8C2-EC17-4142-8211-9B37D4B2DC31}" type="pres">
      <dgm:prSet presAssocID="{974CED1F-D54C-43BD-8C1A-2D1ABC7EA40B}" presName="hierChild5" presStyleCnt="0"/>
      <dgm:spPr/>
    </dgm:pt>
    <dgm:pt modelId="{5F25C1D0-3A3D-449B-B13A-0C7411B3794D}" type="pres">
      <dgm:prSet presAssocID="{3D172914-8850-4891-8BE8-274342661007}" presName="Name37" presStyleLbl="parChTrans1D3" presStyleIdx="1" presStyleCnt="14"/>
      <dgm:spPr/>
    </dgm:pt>
    <dgm:pt modelId="{6B46D107-76D2-4A02-8353-8B7CB1756F63}" type="pres">
      <dgm:prSet presAssocID="{5C90E734-85A1-4655-BF62-8CC7E7458D15}" presName="hierRoot2" presStyleCnt="0">
        <dgm:presLayoutVars>
          <dgm:hierBranch val="init"/>
        </dgm:presLayoutVars>
      </dgm:prSet>
      <dgm:spPr/>
    </dgm:pt>
    <dgm:pt modelId="{D0B3D988-0998-4380-B47F-7AA86FF8DF1B}" type="pres">
      <dgm:prSet presAssocID="{5C90E734-85A1-4655-BF62-8CC7E7458D15}" presName="rootComposite" presStyleCnt="0"/>
      <dgm:spPr/>
    </dgm:pt>
    <dgm:pt modelId="{0039EC7D-F5EB-456F-9B6B-19C5E0C5E412}" type="pres">
      <dgm:prSet presAssocID="{5C90E734-85A1-4655-BF62-8CC7E7458D15}" presName="rootText" presStyleLbl="node3" presStyleIdx="1" presStyleCnt="14">
        <dgm:presLayoutVars>
          <dgm:chPref val="3"/>
        </dgm:presLayoutVars>
      </dgm:prSet>
      <dgm:spPr/>
    </dgm:pt>
    <dgm:pt modelId="{96241204-D494-40F1-A157-23115B68E17B}" type="pres">
      <dgm:prSet presAssocID="{5C90E734-85A1-4655-BF62-8CC7E7458D15}" presName="rootConnector" presStyleLbl="node3" presStyleIdx="1" presStyleCnt="14"/>
      <dgm:spPr/>
    </dgm:pt>
    <dgm:pt modelId="{46917DEA-58AA-4D0A-B695-D47F4D7723DF}" type="pres">
      <dgm:prSet presAssocID="{5C90E734-85A1-4655-BF62-8CC7E7458D15}" presName="hierChild4" presStyleCnt="0"/>
      <dgm:spPr/>
    </dgm:pt>
    <dgm:pt modelId="{BA9BFC42-9112-4FC6-864E-B99FACD8C87F}" type="pres">
      <dgm:prSet presAssocID="{5C90E734-85A1-4655-BF62-8CC7E7458D15}" presName="hierChild5" presStyleCnt="0"/>
      <dgm:spPr/>
    </dgm:pt>
    <dgm:pt modelId="{EA28054E-1891-4E51-8773-C180E5F62E11}" type="pres">
      <dgm:prSet presAssocID="{26AABD35-8338-4657-B994-F2A6AC1B909D}" presName="Name37" presStyleLbl="parChTrans1D3" presStyleIdx="2" presStyleCnt="14"/>
      <dgm:spPr/>
    </dgm:pt>
    <dgm:pt modelId="{9A4E8D2B-0196-4074-80C2-BDBD7438ECAD}" type="pres">
      <dgm:prSet presAssocID="{E5F54CB8-FE90-474C-8B53-136E0CDC5B21}" presName="hierRoot2" presStyleCnt="0">
        <dgm:presLayoutVars>
          <dgm:hierBranch val="init"/>
        </dgm:presLayoutVars>
      </dgm:prSet>
      <dgm:spPr/>
    </dgm:pt>
    <dgm:pt modelId="{2955F180-A77E-49FD-B660-66EAB340C149}" type="pres">
      <dgm:prSet presAssocID="{E5F54CB8-FE90-474C-8B53-136E0CDC5B21}" presName="rootComposite" presStyleCnt="0"/>
      <dgm:spPr/>
    </dgm:pt>
    <dgm:pt modelId="{956B2344-34F2-4490-820B-3E4350E26004}" type="pres">
      <dgm:prSet presAssocID="{E5F54CB8-FE90-474C-8B53-136E0CDC5B21}" presName="rootText" presStyleLbl="node3" presStyleIdx="2" presStyleCnt="14">
        <dgm:presLayoutVars>
          <dgm:chPref val="3"/>
        </dgm:presLayoutVars>
      </dgm:prSet>
      <dgm:spPr/>
    </dgm:pt>
    <dgm:pt modelId="{C5661A73-EE9F-45F8-9D71-67F82B68D4C8}" type="pres">
      <dgm:prSet presAssocID="{E5F54CB8-FE90-474C-8B53-136E0CDC5B21}" presName="rootConnector" presStyleLbl="node3" presStyleIdx="2" presStyleCnt="14"/>
      <dgm:spPr/>
    </dgm:pt>
    <dgm:pt modelId="{E958910F-D66F-407C-B1F1-CE8ABA5B9246}" type="pres">
      <dgm:prSet presAssocID="{E5F54CB8-FE90-474C-8B53-136E0CDC5B21}" presName="hierChild4" presStyleCnt="0"/>
      <dgm:spPr/>
    </dgm:pt>
    <dgm:pt modelId="{CF3341DE-90D9-4787-8C3D-A1CA4073B07D}" type="pres">
      <dgm:prSet presAssocID="{E5F54CB8-FE90-474C-8B53-136E0CDC5B21}" presName="hierChild5" presStyleCnt="0"/>
      <dgm:spPr/>
    </dgm:pt>
    <dgm:pt modelId="{2A02D3C0-A02F-4854-B48D-1931686E72E0}" type="pres">
      <dgm:prSet presAssocID="{BF012143-1753-45A3-83D2-3450DBF6E8E8}" presName="Name37" presStyleLbl="parChTrans1D3" presStyleIdx="3" presStyleCnt="14"/>
      <dgm:spPr/>
    </dgm:pt>
    <dgm:pt modelId="{8BC513F2-EAD1-4DF3-887D-37782507C5B4}" type="pres">
      <dgm:prSet presAssocID="{2C16B130-C181-44BE-BF8D-FCFDA52B686E}" presName="hierRoot2" presStyleCnt="0">
        <dgm:presLayoutVars>
          <dgm:hierBranch val="init"/>
        </dgm:presLayoutVars>
      </dgm:prSet>
      <dgm:spPr/>
    </dgm:pt>
    <dgm:pt modelId="{2D552A33-F8E2-479B-BED0-9314F56FCB9B}" type="pres">
      <dgm:prSet presAssocID="{2C16B130-C181-44BE-BF8D-FCFDA52B686E}" presName="rootComposite" presStyleCnt="0"/>
      <dgm:spPr/>
    </dgm:pt>
    <dgm:pt modelId="{362ECEF9-432A-4035-A852-9DC4C2E5702F}" type="pres">
      <dgm:prSet presAssocID="{2C16B130-C181-44BE-BF8D-FCFDA52B686E}" presName="rootText" presStyleLbl="node3" presStyleIdx="3" presStyleCnt="14">
        <dgm:presLayoutVars>
          <dgm:chPref val="3"/>
        </dgm:presLayoutVars>
      </dgm:prSet>
      <dgm:spPr/>
    </dgm:pt>
    <dgm:pt modelId="{53978AAF-C8DB-4949-8CFF-FC61FF6DF42E}" type="pres">
      <dgm:prSet presAssocID="{2C16B130-C181-44BE-BF8D-FCFDA52B686E}" presName="rootConnector" presStyleLbl="node3" presStyleIdx="3" presStyleCnt="14"/>
      <dgm:spPr/>
    </dgm:pt>
    <dgm:pt modelId="{9FF28AC3-E18E-4390-9A9F-F77E456B6431}" type="pres">
      <dgm:prSet presAssocID="{2C16B130-C181-44BE-BF8D-FCFDA52B686E}" presName="hierChild4" presStyleCnt="0"/>
      <dgm:spPr/>
    </dgm:pt>
    <dgm:pt modelId="{906907E4-918D-411B-88D0-299837B61AB9}" type="pres">
      <dgm:prSet presAssocID="{2C16B130-C181-44BE-BF8D-FCFDA52B686E}" presName="hierChild5" presStyleCnt="0"/>
      <dgm:spPr/>
    </dgm:pt>
    <dgm:pt modelId="{798D3501-D5E9-4490-A73B-F5079A984979}" type="pres">
      <dgm:prSet presAssocID="{151D4780-BF55-4E6B-8732-5B272D584344}" presName="Name37" presStyleLbl="parChTrans1D3" presStyleIdx="4" presStyleCnt="14"/>
      <dgm:spPr/>
    </dgm:pt>
    <dgm:pt modelId="{D625F0BC-F458-4E30-A6E8-E68FD698B01F}" type="pres">
      <dgm:prSet presAssocID="{22BE3DBD-7CE0-4B4E-B96A-4375D50C910D}" presName="hierRoot2" presStyleCnt="0">
        <dgm:presLayoutVars>
          <dgm:hierBranch val="init"/>
        </dgm:presLayoutVars>
      </dgm:prSet>
      <dgm:spPr/>
    </dgm:pt>
    <dgm:pt modelId="{2D2B59A2-86D7-40B6-9A03-2FAB170B034B}" type="pres">
      <dgm:prSet presAssocID="{22BE3DBD-7CE0-4B4E-B96A-4375D50C910D}" presName="rootComposite" presStyleCnt="0"/>
      <dgm:spPr/>
    </dgm:pt>
    <dgm:pt modelId="{EDE6C939-479D-4DA2-9750-EF42F9F3F154}" type="pres">
      <dgm:prSet presAssocID="{22BE3DBD-7CE0-4B4E-B96A-4375D50C910D}" presName="rootText" presStyleLbl="node3" presStyleIdx="4" presStyleCnt="14">
        <dgm:presLayoutVars>
          <dgm:chPref val="3"/>
        </dgm:presLayoutVars>
      </dgm:prSet>
      <dgm:spPr/>
    </dgm:pt>
    <dgm:pt modelId="{7E715144-3DC6-4549-91A8-DEE29034A50D}" type="pres">
      <dgm:prSet presAssocID="{22BE3DBD-7CE0-4B4E-B96A-4375D50C910D}" presName="rootConnector" presStyleLbl="node3" presStyleIdx="4" presStyleCnt="14"/>
      <dgm:spPr/>
    </dgm:pt>
    <dgm:pt modelId="{BFA155E9-E86F-4981-BE6E-8351874B967D}" type="pres">
      <dgm:prSet presAssocID="{22BE3DBD-7CE0-4B4E-B96A-4375D50C910D}" presName="hierChild4" presStyleCnt="0"/>
      <dgm:spPr/>
    </dgm:pt>
    <dgm:pt modelId="{6A4CACBF-97E0-437E-8541-ED8A6F72E28E}" type="pres">
      <dgm:prSet presAssocID="{22BE3DBD-7CE0-4B4E-B96A-4375D50C910D}" presName="hierChild5" presStyleCnt="0"/>
      <dgm:spPr/>
    </dgm:pt>
    <dgm:pt modelId="{75A19664-9B0B-447F-A4A3-37052F8A6C7E}" type="pres">
      <dgm:prSet presAssocID="{8ACD0CCE-6F43-4256-B9B0-E9FE2499FDF8}" presName="hierChild5" presStyleCnt="0"/>
      <dgm:spPr/>
    </dgm:pt>
    <dgm:pt modelId="{AE7B28B7-7557-4E7D-9A87-192DED023882}" type="pres">
      <dgm:prSet presAssocID="{FCE703D7-906C-42BE-99A5-60DD2C671E9B}" presName="Name37" presStyleLbl="parChTrans1D2" presStyleIdx="1" presStyleCnt="3"/>
      <dgm:spPr/>
    </dgm:pt>
    <dgm:pt modelId="{8FF2AE3A-59BA-46AC-BF99-1A5C0AF2FFCD}" type="pres">
      <dgm:prSet presAssocID="{B018E70C-4D4C-4F1B-B083-FBB37DF89CD0}" presName="hierRoot2" presStyleCnt="0">
        <dgm:presLayoutVars>
          <dgm:hierBranch val="init"/>
        </dgm:presLayoutVars>
      </dgm:prSet>
      <dgm:spPr/>
    </dgm:pt>
    <dgm:pt modelId="{1949AA19-9E70-4942-8DB6-95EC3AB61661}" type="pres">
      <dgm:prSet presAssocID="{B018E70C-4D4C-4F1B-B083-FBB37DF89CD0}" presName="rootComposite" presStyleCnt="0"/>
      <dgm:spPr/>
    </dgm:pt>
    <dgm:pt modelId="{C2FBF44C-5220-490E-8635-1710D0949396}" type="pres">
      <dgm:prSet presAssocID="{B018E70C-4D4C-4F1B-B083-FBB37DF89CD0}" presName="rootText" presStyleLbl="node2" presStyleIdx="1" presStyleCnt="3">
        <dgm:presLayoutVars>
          <dgm:chPref val="3"/>
        </dgm:presLayoutVars>
      </dgm:prSet>
      <dgm:spPr/>
    </dgm:pt>
    <dgm:pt modelId="{7173434C-DA4E-4D65-BC96-11855981B540}" type="pres">
      <dgm:prSet presAssocID="{B018E70C-4D4C-4F1B-B083-FBB37DF89CD0}" presName="rootConnector" presStyleLbl="node2" presStyleIdx="1" presStyleCnt="3"/>
      <dgm:spPr/>
    </dgm:pt>
    <dgm:pt modelId="{61104AC3-BB5F-4C09-A2F4-FF86A901ADC3}" type="pres">
      <dgm:prSet presAssocID="{B018E70C-4D4C-4F1B-B083-FBB37DF89CD0}" presName="hierChild4" presStyleCnt="0"/>
      <dgm:spPr/>
    </dgm:pt>
    <dgm:pt modelId="{80396F85-3719-42F6-A139-4C862700A594}" type="pres">
      <dgm:prSet presAssocID="{0CB549C4-2BB9-4F66-83A4-A847191E810D}" presName="Name37" presStyleLbl="parChTrans1D3" presStyleIdx="5" presStyleCnt="14"/>
      <dgm:spPr/>
    </dgm:pt>
    <dgm:pt modelId="{ADFC5C1C-6058-47C8-ADC1-99C8A66C9D5E}" type="pres">
      <dgm:prSet presAssocID="{FC526F4A-37A6-46B1-BF6A-3018053ACF19}" presName="hierRoot2" presStyleCnt="0">
        <dgm:presLayoutVars>
          <dgm:hierBranch val="init"/>
        </dgm:presLayoutVars>
      </dgm:prSet>
      <dgm:spPr/>
    </dgm:pt>
    <dgm:pt modelId="{E68DAB23-9B32-4157-990A-9A5C00AA820D}" type="pres">
      <dgm:prSet presAssocID="{FC526F4A-37A6-46B1-BF6A-3018053ACF19}" presName="rootComposite" presStyleCnt="0"/>
      <dgm:spPr/>
    </dgm:pt>
    <dgm:pt modelId="{FF1D8F86-7AC2-4E3B-B2E7-AABA77B2187A}" type="pres">
      <dgm:prSet presAssocID="{FC526F4A-37A6-46B1-BF6A-3018053ACF19}" presName="rootText" presStyleLbl="node3" presStyleIdx="5" presStyleCnt="14">
        <dgm:presLayoutVars>
          <dgm:chPref val="3"/>
        </dgm:presLayoutVars>
      </dgm:prSet>
      <dgm:spPr/>
    </dgm:pt>
    <dgm:pt modelId="{91645725-057B-4CE5-AAC4-D7343265A8FC}" type="pres">
      <dgm:prSet presAssocID="{FC526F4A-37A6-46B1-BF6A-3018053ACF19}" presName="rootConnector" presStyleLbl="node3" presStyleIdx="5" presStyleCnt="14"/>
      <dgm:spPr/>
    </dgm:pt>
    <dgm:pt modelId="{F7A8F2B7-3B3B-48F0-97CA-0837C102B81E}" type="pres">
      <dgm:prSet presAssocID="{FC526F4A-37A6-46B1-BF6A-3018053ACF19}" presName="hierChild4" presStyleCnt="0"/>
      <dgm:spPr/>
    </dgm:pt>
    <dgm:pt modelId="{77FB49E0-89AC-4C17-9987-6E71C2D69EC7}" type="pres">
      <dgm:prSet presAssocID="{FC526F4A-37A6-46B1-BF6A-3018053ACF19}" presName="hierChild5" presStyleCnt="0"/>
      <dgm:spPr/>
    </dgm:pt>
    <dgm:pt modelId="{25965A52-B281-4345-BFBA-DE74F611151C}" type="pres">
      <dgm:prSet presAssocID="{1838998D-7EED-4B9B-B1AB-39C66F00908D}" presName="Name37" presStyleLbl="parChTrans1D3" presStyleIdx="6" presStyleCnt="14"/>
      <dgm:spPr/>
    </dgm:pt>
    <dgm:pt modelId="{940F165C-3EBC-4B08-A835-BF366DC5F271}" type="pres">
      <dgm:prSet presAssocID="{1B8BA522-2B32-48D5-AA39-2D5E46D9518A}" presName="hierRoot2" presStyleCnt="0">
        <dgm:presLayoutVars>
          <dgm:hierBranch val="init"/>
        </dgm:presLayoutVars>
      </dgm:prSet>
      <dgm:spPr/>
    </dgm:pt>
    <dgm:pt modelId="{5912FED7-BB3B-4D55-97EF-CA699D573208}" type="pres">
      <dgm:prSet presAssocID="{1B8BA522-2B32-48D5-AA39-2D5E46D9518A}" presName="rootComposite" presStyleCnt="0"/>
      <dgm:spPr/>
    </dgm:pt>
    <dgm:pt modelId="{AE59EFBA-DBDB-4E99-A625-D6FD24B1A7A7}" type="pres">
      <dgm:prSet presAssocID="{1B8BA522-2B32-48D5-AA39-2D5E46D9518A}" presName="rootText" presStyleLbl="node3" presStyleIdx="6" presStyleCnt="14">
        <dgm:presLayoutVars>
          <dgm:chPref val="3"/>
        </dgm:presLayoutVars>
      </dgm:prSet>
      <dgm:spPr/>
    </dgm:pt>
    <dgm:pt modelId="{4DBEA837-C666-4177-962D-53C21C52776F}" type="pres">
      <dgm:prSet presAssocID="{1B8BA522-2B32-48D5-AA39-2D5E46D9518A}" presName="rootConnector" presStyleLbl="node3" presStyleIdx="6" presStyleCnt="14"/>
      <dgm:spPr/>
    </dgm:pt>
    <dgm:pt modelId="{4F0A505E-809A-4B18-B715-604318BB9D3A}" type="pres">
      <dgm:prSet presAssocID="{1B8BA522-2B32-48D5-AA39-2D5E46D9518A}" presName="hierChild4" presStyleCnt="0"/>
      <dgm:spPr/>
    </dgm:pt>
    <dgm:pt modelId="{69CD2432-5D5F-4967-A497-D176B092F944}" type="pres">
      <dgm:prSet presAssocID="{1B8BA522-2B32-48D5-AA39-2D5E46D9518A}" presName="hierChild5" presStyleCnt="0"/>
      <dgm:spPr/>
    </dgm:pt>
    <dgm:pt modelId="{219C3D33-4CAA-425B-ADF1-254783F69F77}" type="pres">
      <dgm:prSet presAssocID="{DBDC7958-3B5F-4B42-A516-2E62C44F2FD7}" presName="Name37" presStyleLbl="parChTrans1D3" presStyleIdx="7" presStyleCnt="14"/>
      <dgm:spPr/>
    </dgm:pt>
    <dgm:pt modelId="{F4E185D5-EA85-460F-BDA6-F08D6A439C8A}" type="pres">
      <dgm:prSet presAssocID="{FBAB4EEF-FE99-410E-8299-E6334D921FD6}" presName="hierRoot2" presStyleCnt="0">
        <dgm:presLayoutVars>
          <dgm:hierBranch val="init"/>
        </dgm:presLayoutVars>
      </dgm:prSet>
      <dgm:spPr/>
    </dgm:pt>
    <dgm:pt modelId="{298AE1FF-AF9E-4CAF-9011-AE537F4531C6}" type="pres">
      <dgm:prSet presAssocID="{FBAB4EEF-FE99-410E-8299-E6334D921FD6}" presName="rootComposite" presStyleCnt="0"/>
      <dgm:spPr/>
    </dgm:pt>
    <dgm:pt modelId="{D72AE739-81EC-4754-A2CC-ACB003E24678}" type="pres">
      <dgm:prSet presAssocID="{FBAB4EEF-FE99-410E-8299-E6334D921FD6}" presName="rootText" presStyleLbl="node3" presStyleIdx="7" presStyleCnt="14">
        <dgm:presLayoutVars>
          <dgm:chPref val="3"/>
        </dgm:presLayoutVars>
      </dgm:prSet>
      <dgm:spPr/>
    </dgm:pt>
    <dgm:pt modelId="{510F4632-5BFF-4D61-8BF8-D958A03AF525}" type="pres">
      <dgm:prSet presAssocID="{FBAB4EEF-FE99-410E-8299-E6334D921FD6}" presName="rootConnector" presStyleLbl="node3" presStyleIdx="7" presStyleCnt="14"/>
      <dgm:spPr/>
    </dgm:pt>
    <dgm:pt modelId="{1F9E17F4-3FCF-499A-9FD6-D6C504C2556C}" type="pres">
      <dgm:prSet presAssocID="{FBAB4EEF-FE99-410E-8299-E6334D921FD6}" presName="hierChild4" presStyleCnt="0"/>
      <dgm:spPr/>
    </dgm:pt>
    <dgm:pt modelId="{B40745BD-4C03-49FB-9E4A-A8776C761897}" type="pres">
      <dgm:prSet presAssocID="{FBAB4EEF-FE99-410E-8299-E6334D921FD6}" presName="hierChild5" presStyleCnt="0"/>
      <dgm:spPr/>
    </dgm:pt>
    <dgm:pt modelId="{37C0A057-6588-4C28-9691-4ACD8067D9BF}" type="pres">
      <dgm:prSet presAssocID="{2C248B0E-142D-4A6E-BD6F-6B08EE136B38}" presName="Name37" presStyleLbl="parChTrans1D3" presStyleIdx="8" presStyleCnt="14"/>
      <dgm:spPr/>
    </dgm:pt>
    <dgm:pt modelId="{2148DB8E-5A7E-456F-A1E5-3B7D399A20F8}" type="pres">
      <dgm:prSet presAssocID="{41DD796F-6306-46AA-BE06-6CF0FA747903}" presName="hierRoot2" presStyleCnt="0">
        <dgm:presLayoutVars>
          <dgm:hierBranch val="init"/>
        </dgm:presLayoutVars>
      </dgm:prSet>
      <dgm:spPr/>
    </dgm:pt>
    <dgm:pt modelId="{96C9DB0E-A7B7-4312-820E-E1A6BD8FC2BB}" type="pres">
      <dgm:prSet presAssocID="{41DD796F-6306-46AA-BE06-6CF0FA747903}" presName="rootComposite" presStyleCnt="0"/>
      <dgm:spPr/>
    </dgm:pt>
    <dgm:pt modelId="{82DBF479-0D55-40AC-816E-0E9302DD4819}" type="pres">
      <dgm:prSet presAssocID="{41DD796F-6306-46AA-BE06-6CF0FA747903}" presName="rootText" presStyleLbl="node3" presStyleIdx="8" presStyleCnt="14" custLinFactY="100000" custLinFactNeighborX="5204" custLinFactNeighborY="163600">
        <dgm:presLayoutVars>
          <dgm:chPref val="3"/>
        </dgm:presLayoutVars>
      </dgm:prSet>
      <dgm:spPr/>
    </dgm:pt>
    <dgm:pt modelId="{11E6BEBF-C38F-4A1C-B6E5-F07AD04D1E45}" type="pres">
      <dgm:prSet presAssocID="{41DD796F-6306-46AA-BE06-6CF0FA747903}" presName="rootConnector" presStyleLbl="node3" presStyleIdx="8" presStyleCnt="14"/>
      <dgm:spPr/>
    </dgm:pt>
    <dgm:pt modelId="{8A403AD0-9160-450B-95E8-54AAF6D454EA}" type="pres">
      <dgm:prSet presAssocID="{41DD796F-6306-46AA-BE06-6CF0FA747903}" presName="hierChild4" presStyleCnt="0"/>
      <dgm:spPr/>
    </dgm:pt>
    <dgm:pt modelId="{71C6EC30-541D-44F3-BC66-2BE5BA2686B9}" type="pres">
      <dgm:prSet presAssocID="{41DD796F-6306-46AA-BE06-6CF0FA747903}" presName="hierChild5" presStyleCnt="0"/>
      <dgm:spPr/>
    </dgm:pt>
    <dgm:pt modelId="{3E2A2D2B-FB6F-4A63-B290-4C7EFE8BEC02}" type="pres">
      <dgm:prSet presAssocID="{6A1591D3-6031-43F7-B4AC-CCD6E3FB420C}" presName="Name37" presStyleLbl="parChTrans1D3" presStyleIdx="9" presStyleCnt="14"/>
      <dgm:spPr/>
    </dgm:pt>
    <dgm:pt modelId="{1500BABD-4D21-4D01-B7BE-0E6DBC61BBD0}" type="pres">
      <dgm:prSet presAssocID="{15C870E5-0F37-42C1-98E1-105D6F9DFC43}" presName="hierRoot2" presStyleCnt="0">
        <dgm:presLayoutVars>
          <dgm:hierBranch val="init"/>
        </dgm:presLayoutVars>
      </dgm:prSet>
      <dgm:spPr/>
    </dgm:pt>
    <dgm:pt modelId="{A6DA4111-8037-4053-A9E1-317CFF6FC462}" type="pres">
      <dgm:prSet presAssocID="{15C870E5-0F37-42C1-98E1-105D6F9DFC43}" presName="rootComposite" presStyleCnt="0"/>
      <dgm:spPr/>
    </dgm:pt>
    <dgm:pt modelId="{AD9BD264-27A5-419F-BB12-0520331B6A3E}" type="pres">
      <dgm:prSet presAssocID="{15C870E5-0F37-42C1-98E1-105D6F9DFC43}" presName="rootText" presStyleLbl="node3" presStyleIdx="9" presStyleCnt="14" custLinFactY="-50906" custLinFactNeighborX="2602" custLinFactNeighborY="-100000">
        <dgm:presLayoutVars>
          <dgm:chPref val="3"/>
        </dgm:presLayoutVars>
      </dgm:prSet>
      <dgm:spPr/>
    </dgm:pt>
    <dgm:pt modelId="{46A55BF1-4954-4D56-9041-BB7AEAD223DD}" type="pres">
      <dgm:prSet presAssocID="{15C870E5-0F37-42C1-98E1-105D6F9DFC43}" presName="rootConnector" presStyleLbl="node3" presStyleIdx="9" presStyleCnt="14"/>
      <dgm:spPr/>
    </dgm:pt>
    <dgm:pt modelId="{4F69029F-4A85-4051-BE4D-B77BC123331E}" type="pres">
      <dgm:prSet presAssocID="{15C870E5-0F37-42C1-98E1-105D6F9DFC43}" presName="hierChild4" presStyleCnt="0"/>
      <dgm:spPr/>
    </dgm:pt>
    <dgm:pt modelId="{6EA5BE6A-21B2-42B0-81A4-D97ABB68F0FB}" type="pres">
      <dgm:prSet presAssocID="{15C870E5-0F37-42C1-98E1-105D6F9DFC43}" presName="hierChild5" presStyleCnt="0"/>
      <dgm:spPr/>
    </dgm:pt>
    <dgm:pt modelId="{C99B6E21-ADCC-4376-AFD7-06DCC366F58B}" type="pres">
      <dgm:prSet presAssocID="{DB9FE536-0D95-49BF-B3D4-88357BA9E393}" presName="Name37" presStyleLbl="parChTrans1D3" presStyleIdx="10" presStyleCnt="14"/>
      <dgm:spPr/>
    </dgm:pt>
    <dgm:pt modelId="{443E53DE-CD79-48E3-957D-7EF7C09D2CB7}" type="pres">
      <dgm:prSet presAssocID="{DFF29716-ED4D-48D2-B130-78C74895DD98}" presName="hierRoot2" presStyleCnt="0">
        <dgm:presLayoutVars>
          <dgm:hierBranch val="init"/>
        </dgm:presLayoutVars>
      </dgm:prSet>
      <dgm:spPr/>
    </dgm:pt>
    <dgm:pt modelId="{D153B48C-F2E1-4C57-B320-9627C8284C90}" type="pres">
      <dgm:prSet presAssocID="{DFF29716-ED4D-48D2-B130-78C74895DD98}" presName="rootComposite" presStyleCnt="0"/>
      <dgm:spPr/>
    </dgm:pt>
    <dgm:pt modelId="{59C71922-098A-4C3F-989F-957099F2E1FB}" type="pres">
      <dgm:prSet presAssocID="{DFF29716-ED4D-48D2-B130-78C74895DD98}" presName="rootText" presStyleLbl="node3" presStyleIdx="10" presStyleCnt="14" custLinFactY="-56035" custLinFactNeighborX="4212" custLinFactNeighborY="-100000">
        <dgm:presLayoutVars>
          <dgm:chPref val="3"/>
        </dgm:presLayoutVars>
      </dgm:prSet>
      <dgm:spPr/>
    </dgm:pt>
    <dgm:pt modelId="{A0395891-6DD4-42CF-95C9-3C5790B92601}" type="pres">
      <dgm:prSet presAssocID="{DFF29716-ED4D-48D2-B130-78C74895DD98}" presName="rootConnector" presStyleLbl="node3" presStyleIdx="10" presStyleCnt="14"/>
      <dgm:spPr/>
    </dgm:pt>
    <dgm:pt modelId="{E4229AFA-A096-4711-B3EF-C909D950A432}" type="pres">
      <dgm:prSet presAssocID="{DFF29716-ED4D-48D2-B130-78C74895DD98}" presName="hierChild4" presStyleCnt="0"/>
      <dgm:spPr/>
    </dgm:pt>
    <dgm:pt modelId="{051B63D0-BF1C-4160-B71D-FF90B4074792}" type="pres">
      <dgm:prSet presAssocID="{DFF29716-ED4D-48D2-B130-78C74895DD98}" presName="hierChild5" presStyleCnt="0"/>
      <dgm:spPr/>
    </dgm:pt>
    <dgm:pt modelId="{EFF2B92E-B139-4AE6-AE72-49B3A0677F97}" type="pres">
      <dgm:prSet presAssocID="{B018E70C-4D4C-4F1B-B083-FBB37DF89CD0}" presName="hierChild5" presStyleCnt="0"/>
      <dgm:spPr/>
    </dgm:pt>
    <dgm:pt modelId="{13EE4A2D-6DFF-45F5-A2E2-56932A8B4C6B}" type="pres">
      <dgm:prSet presAssocID="{8215F49F-C6ED-42EE-95A7-A999D756568B}" presName="Name37" presStyleLbl="parChTrans1D2" presStyleIdx="2" presStyleCnt="3"/>
      <dgm:spPr/>
    </dgm:pt>
    <dgm:pt modelId="{C5263196-556C-4FF7-8D37-AE5C72F2B7D9}" type="pres">
      <dgm:prSet presAssocID="{2F6CAA65-8F3A-4281-AE9F-5B9A30ECC68D}" presName="hierRoot2" presStyleCnt="0">
        <dgm:presLayoutVars>
          <dgm:hierBranch val="init"/>
        </dgm:presLayoutVars>
      </dgm:prSet>
      <dgm:spPr/>
    </dgm:pt>
    <dgm:pt modelId="{8456A78C-DCAE-4040-98BD-375DEC818652}" type="pres">
      <dgm:prSet presAssocID="{2F6CAA65-8F3A-4281-AE9F-5B9A30ECC68D}" presName="rootComposite" presStyleCnt="0"/>
      <dgm:spPr/>
    </dgm:pt>
    <dgm:pt modelId="{9FE044E9-4C64-4C43-A728-49432D31885C}" type="pres">
      <dgm:prSet presAssocID="{2F6CAA65-8F3A-4281-AE9F-5B9A30ECC68D}" presName="rootText" presStyleLbl="node2" presStyleIdx="2" presStyleCnt="3">
        <dgm:presLayoutVars>
          <dgm:chPref val="3"/>
        </dgm:presLayoutVars>
      </dgm:prSet>
      <dgm:spPr/>
    </dgm:pt>
    <dgm:pt modelId="{DD08D927-929F-40DF-93C9-2E0E8EA66CBA}" type="pres">
      <dgm:prSet presAssocID="{2F6CAA65-8F3A-4281-AE9F-5B9A30ECC68D}" presName="rootConnector" presStyleLbl="node2" presStyleIdx="2" presStyleCnt="3"/>
      <dgm:spPr/>
    </dgm:pt>
    <dgm:pt modelId="{9F2B8ABD-B06B-46AA-BC88-E72BBB8AF671}" type="pres">
      <dgm:prSet presAssocID="{2F6CAA65-8F3A-4281-AE9F-5B9A30ECC68D}" presName="hierChild4" presStyleCnt="0"/>
      <dgm:spPr/>
    </dgm:pt>
    <dgm:pt modelId="{8F27C87C-4280-4414-B89E-09D7B07E4C4A}" type="pres">
      <dgm:prSet presAssocID="{79F5762E-2C3C-4E01-A7EA-77D4105F4EC3}" presName="Name37" presStyleLbl="parChTrans1D3" presStyleIdx="11" presStyleCnt="14"/>
      <dgm:spPr/>
    </dgm:pt>
    <dgm:pt modelId="{7932292E-9223-4833-99ED-28ED8CB1E141}" type="pres">
      <dgm:prSet presAssocID="{FD7DB2CC-3DF9-4B92-A1BE-BA8274DD5E56}" presName="hierRoot2" presStyleCnt="0">
        <dgm:presLayoutVars>
          <dgm:hierBranch val="init"/>
        </dgm:presLayoutVars>
      </dgm:prSet>
      <dgm:spPr/>
    </dgm:pt>
    <dgm:pt modelId="{2613B016-F8BC-4995-941C-5ED6BF2EED5E}" type="pres">
      <dgm:prSet presAssocID="{FD7DB2CC-3DF9-4B92-A1BE-BA8274DD5E56}" presName="rootComposite" presStyleCnt="0"/>
      <dgm:spPr/>
    </dgm:pt>
    <dgm:pt modelId="{5A5CADBA-EF3F-4C0C-A571-678D5CE8C810}" type="pres">
      <dgm:prSet presAssocID="{FD7DB2CC-3DF9-4B92-A1BE-BA8274DD5E56}" presName="rootText" presStyleLbl="node3" presStyleIdx="11" presStyleCnt="14">
        <dgm:presLayoutVars>
          <dgm:chPref val="3"/>
        </dgm:presLayoutVars>
      </dgm:prSet>
      <dgm:spPr/>
    </dgm:pt>
    <dgm:pt modelId="{6145A7AE-AF07-4EB4-AE31-A2E4F2136B1E}" type="pres">
      <dgm:prSet presAssocID="{FD7DB2CC-3DF9-4B92-A1BE-BA8274DD5E56}" presName="rootConnector" presStyleLbl="node3" presStyleIdx="11" presStyleCnt="14"/>
      <dgm:spPr/>
    </dgm:pt>
    <dgm:pt modelId="{A696F0C5-2B10-4E81-A1CE-F67C85346FF5}" type="pres">
      <dgm:prSet presAssocID="{FD7DB2CC-3DF9-4B92-A1BE-BA8274DD5E56}" presName="hierChild4" presStyleCnt="0"/>
      <dgm:spPr/>
    </dgm:pt>
    <dgm:pt modelId="{BF99837C-1929-4483-A094-2C41DB4FD3CD}" type="pres">
      <dgm:prSet presAssocID="{FD7DB2CC-3DF9-4B92-A1BE-BA8274DD5E56}" presName="hierChild5" presStyleCnt="0"/>
      <dgm:spPr/>
    </dgm:pt>
    <dgm:pt modelId="{AA6C72DD-86A0-4E4C-90A9-0809B30D65FE}" type="pres">
      <dgm:prSet presAssocID="{4F1E496D-1A31-4D98-AA80-13929271A94A}" presName="Name37" presStyleLbl="parChTrans1D3" presStyleIdx="12" presStyleCnt="14"/>
      <dgm:spPr/>
    </dgm:pt>
    <dgm:pt modelId="{43D02C02-C0D0-4703-9381-067EDBE72F86}" type="pres">
      <dgm:prSet presAssocID="{9246F275-B076-4F53-AD7F-9234D945FB3E}" presName="hierRoot2" presStyleCnt="0">
        <dgm:presLayoutVars>
          <dgm:hierBranch val="init"/>
        </dgm:presLayoutVars>
      </dgm:prSet>
      <dgm:spPr/>
    </dgm:pt>
    <dgm:pt modelId="{515E8186-C489-4802-9D71-C93DD11E49E7}" type="pres">
      <dgm:prSet presAssocID="{9246F275-B076-4F53-AD7F-9234D945FB3E}" presName="rootComposite" presStyleCnt="0"/>
      <dgm:spPr/>
    </dgm:pt>
    <dgm:pt modelId="{289B31CA-42B9-41B0-8773-C1E860B88841}" type="pres">
      <dgm:prSet presAssocID="{9246F275-B076-4F53-AD7F-9234D945FB3E}" presName="rootText" presStyleLbl="node3" presStyleIdx="12" presStyleCnt="14">
        <dgm:presLayoutVars>
          <dgm:chPref val="3"/>
        </dgm:presLayoutVars>
      </dgm:prSet>
      <dgm:spPr/>
    </dgm:pt>
    <dgm:pt modelId="{A112B9F7-5D4C-4784-B743-02D982896941}" type="pres">
      <dgm:prSet presAssocID="{9246F275-B076-4F53-AD7F-9234D945FB3E}" presName="rootConnector" presStyleLbl="node3" presStyleIdx="12" presStyleCnt="14"/>
      <dgm:spPr/>
    </dgm:pt>
    <dgm:pt modelId="{DC482F21-97EF-4158-981F-845FC1C5A954}" type="pres">
      <dgm:prSet presAssocID="{9246F275-B076-4F53-AD7F-9234D945FB3E}" presName="hierChild4" presStyleCnt="0"/>
      <dgm:spPr/>
    </dgm:pt>
    <dgm:pt modelId="{147F291A-59FA-4563-ACD6-2E39B4D3735F}" type="pres">
      <dgm:prSet presAssocID="{9246F275-B076-4F53-AD7F-9234D945FB3E}" presName="hierChild5" presStyleCnt="0"/>
      <dgm:spPr/>
    </dgm:pt>
    <dgm:pt modelId="{041B7A0D-D2DE-4B06-84ED-7F7A1B16BE5F}" type="pres">
      <dgm:prSet presAssocID="{3D56F5A0-B6EF-4950-AFDD-87ECEBBEF7C1}" presName="Name37" presStyleLbl="parChTrans1D3" presStyleIdx="13" presStyleCnt="14"/>
      <dgm:spPr/>
    </dgm:pt>
    <dgm:pt modelId="{2B9ADFF2-DDC2-4C58-A755-2E9310F781EB}" type="pres">
      <dgm:prSet presAssocID="{C7979E72-0EED-4B02-91F7-7ECB441826BD}" presName="hierRoot2" presStyleCnt="0">
        <dgm:presLayoutVars>
          <dgm:hierBranch val="init"/>
        </dgm:presLayoutVars>
      </dgm:prSet>
      <dgm:spPr/>
    </dgm:pt>
    <dgm:pt modelId="{F429C438-22F7-40D0-BF73-87A155C8132F}" type="pres">
      <dgm:prSet presAssocID="{C7979E72-0EED-4B02-91F7-7ECB441826BD}" presName="rootComposite" presStyleCnt="0"/>
      <dgm:spPr/>
    </dgm:pt>
    <dgm:pt modelId="{77F40052-8E87-4E23-897F-762530187281}" type="pres">
      <dgm:prSet presAssocID="{C7979E72-0EED-4B02-91F7-7ECB441826BD}" presName="rootText" presStyleLbl="node3" presStyleIdx="13" presStyleCnt="14">
        <dgm:presLayoutVars>
          <dgm:chPref val="3"/>
        </dgm:presLayoutVars>
      </dgm:prSet>
      <dgm:spPr/>
    </dgm:pt>
    <dgm:pt modelId="{75017073-7901-40FC-9979-54936F4F9752}" type="pres">
      <dgm:prSet presAssocID="{C7979E72-0EED-4B02-91F7-7ECB441826BD}" presName="rootConnector" presStyleLbl="node3" presStyleIdx="13" presStyleCnt="14"/>
      <dgm:spPr/>
    </dgm:pt>
    <dgm:pt modelId="{965FE9B3-DDC5-4910-AE74-16666D04A2FE}" type="pres">
      <dgm:prSet presAssocID="{C7979E72-0EED-4B02-91F7-7ECB441826BD}" presName="hierChild4" presStyleCnt="0"/>
      <dgm:spPr/>
    </dgm:pt>
    <dgm:pt modelId="{B6EA0645-5810-4994-8998-CC8668CAE4F8}" type="pres">
      <dgm:prSet presAssocID="{C7979E72-0EED-4B02-91F7-7ECB441826BD}" presName="hierChild5" presStyleCnt="0"/>
      <dgm:spPr/>
    </dgm:pt>
    <dgm:pt modelId="{971692F0-67C3-4574-B51E-D066439B96DB}" type="pres">
      <dgm:prSet presAssocID="{2F6CAA65-8F3A-4281-AE9F-5B9A30ECC68D}" presName="hierChild5" presStyleCnt="0"/>
      <dgm:spPr/>
    </dgm:pt>
    <dgm:pt modelId="{81DB28E8-68A4-49C3-B6D9-3F981248722C}" type="pres">
      <dgm:prSet presAssocID="{5C8A6265-FD1A-4DD4-9640-5E516F4CD4EA}" presName="hierChild3" presStyleCnt="0"/>
      <dgm:spPr/>
    </dgm:pt>
  </dgm:ptLst>
  <dgm:cxnLst>
    <dgm:cxn modelId="{19DA4A00-42AF-40CF-9C74-BF9A52D5CEBB}" type="presOf" srcId="{2C16B130-C181-44BE-BF8D-FCFDA52B686E}" destId="{362ECEF9-432A-4035-A852-9DC4C2E5702F}" srcOrd="0" destOrd="0" presId="urn:microsoft.com/office/officeart/2005/8/layout/orgChart1"/>
    <dgm:cxn modelId="{89DCFE01-D358-4F79-8586-EFB2C0FEAA86}" type="presOf" srcId="{22BE3DBD-7CE0-4B4E-B96A-4375D50C910D}" destId="{EDE6C939-479D-4DA2-9750-EF42F9F3F154}" srcOrd="0" destOrd="0" presId="urn:microsoft.com/office/officeart/2005/8/layout/orgChart1"/>
    <dgm:cxn modelId="{8FE67D06-B8DE-42E7-8A24-A5A94AEAD96A}" type="presOf" srcId="{26AABD35-8338-4657-B994-F2A6AC1B909D}" destId="{EA28054E-1891-4E51-8773-C180E5F62E11}" srcOrd="0" destOrd="0" presId="urn:microsoft.com/office/officeart/2005/8/layout/orgChart1"/>
    <dgm:cxn modelId="{2637A50C-4275-4F93-A7CF-75BA5DA954EB}" type="presOf" srcId="{FBAB4EEF-FE99-410E-8299-E6334D921FD6}" destId="{510F4632-5BFF-4D61-8BF8-D958A03AF525}" srcOrd="1" destOrd="0" presId="urn:microsoft.com/office/officeart/2005/8/layout/orgChart1"/>
    <dgm:cxn modelId="{324C3C10-3C17-41EB-9551-6F7E01B93816}" srcId="{8ACD0CCE-6F43-4256-B9B0-E9FE2499FDF8}" destId="{E5F54CB8-FE90-474C-8B53-136E0CDC5B21}" srcOrd="2" destOrd="0" parTransId="{26AABD35-8338-4657-B994-F2A6AC1B909D}" sibTransId="{FDE79F77-86C6-4998-8D2E-2FB928FF4EBF}"/>
    <dgm:cxn modelId="{69A8B510-4C85-4156-8574-BD3343CA4487}" srcId="{B018E70C-4D4C-4F1B-B083-FBB37DF89CD0}" destId="{FC526F4A-37A6-46B1-BF6A-3018053ACF19}" srcOrd="0" destOrd="0" parTransId="{0CB549C4-2BB9-4F66-83A4-A847191E810D}" sibTransId="{3E11985A-962D-4893-9CF2-AF793FABF3D1}"/>
    <dgm:cxn modelId="{E6152C11-F671-4ED0-8E81-66089DF05A6E}" srcId="{B018E70C-4D4C-4F1B-B083-FBB37DF89CD0}" destId="{FBAB4EEF-FE99-410E-8299-E6334D921FD6}" srcOrd="2" destOrd="0" parTransId="{DBDC7958-3B5F-4B42-A516-2E62C44F2FD7}" sibTransId="{8D42BF74-4D40-42B7-83FD-3AEB6CFBA078}"/>
    <dgm:cxn modelId="{5A4BE417-9473-45B5-AEBD-648C00B896D6}" type="presOf" srcId="{1838998D-7EED-4B9B-B1AB-39C66F00908D}" destId="{25965A52-B281-4345-BFBA-DE74F611151C}" srcOrd="0" destOrd="0" presId="urn:microsoft.com/office/officeart/2005/8/layout/orgChart1"/>
    <dgm:cxn modelId="{822EA919-6BAC-4661-91C0-2E5BF3F64627}" type="presOf" srcId="{E5F54CB8-FE90-474C-8B53-136E0CDC5B21}" destId="{956B2344-34F2-4490-820B-3E4350E26004}" srcOrd="0" destOrd="0" presId="urn:microsoft.com/office/officeart/2005/8/layout/orgChart1"/>
    <dgm:cxn modelId="{E510372B-3AD6-44BA-841B-EF5FFBA37D53}" type="presOf" srcId="{D049A3D7-E402-4314-AE47-1692C197636F}" destId="{BAA2FE08-B61F-47BD-ABEC-E069AD9003A5}" srcOrd="0" destOrd="0" presId="urn:microsoft.com/office/officeart/2005/8/layout/orgChart1"/>
    <dgm:cxn modelId="{9FDB3040-75D2-443A-813F-F3BDFEE08B28}" type="presOf" srcId="{15C870E5-0F37-42C1-98E1-105D6F9DFC43}" destId="{46A55BF1-4954-4D56-9041-BB7AEAD223DD}" srcOrd="1" destOrd="0" presId="urn:microsoft.com/office/officeart/2005/8/layout/orgChart1"/>
    <dgm:cxn modelId="{982D315D-9286-48B5-A1EA-19254C9AD64A}" srcId="{2F6CAA65-8F3A-4281-AE9F-5B9A30ECC68D}" destId="{FD7DB2CC-3DF9-4B92-A1BE-BA8274DD5E56}" srcOrd="0" destOrd="0" parTransId="{79F5762E-2C3C-4E01-A7EA-77D4105F4EC3}" sibTransId="{43E91ADA-FA65-478E-BA8A-B3AA07AD8CAF}"/>
    <dgm:cxn modelId="{AEB8BA5D-9A59-44DA-94E3-6E690DB05F7D}" srcId="{8ACD0CCE-6F43-4256-B9B0-E9FE2499FDF8}" destId="{2C16B130-C181-44BE-BF8D-FCFDA52B686E}" srcOrd="3" destOrd="0" parTransId="{BF012143-1753-45A3-83D2-3450DBF6E8E8}" sibTransId="{D5AB4D77-526A-4D3D-B437-A703DA4B9D66}"/>
    <dgm:cxn modelId="{C3533C60-990F-4CC7-B164-3300BB04BBFC}" type="presOf" srcId="{8ACD0CCE-6F43-4256-B9B0-E9FE2499FDF8}" destId="{3CA3AC0C-C2B6-4CF7-8814-616120FF7027}" srcOrd="0" destOrd="0" presId="urn:microsoft.com/office/officeart/2005/8/layout/orgChart1"/>
    <dgm:cxn modelId="{E66B7E41-E5FE-44BB-8F55-39948A149272}" type="presOf" srcId="{5C90E734-85A1-4655-BF62-8CC7E7458D15}" destId="{96241204-D494-40F1-A157-23115B68E17B}" srcOrd="1" destOrd="0" presId="urn:microsoft.com/office/officeart/2005/8/layout/orgChart1"/>
    <dgm:cxn modelId="{30AA2462-FBC6-4C29-8134-9A7097E709E6}" type="presOf" srcId="{1B8BA522-2B32-48D5-AA39-2D5E46D9518A}" destId="{AE59EFBA-DBDB-4E99-A625-D6FD24B1A7A7}" srcOrd="0" destOrd="0" presId="urn:microsoft.com/office/officeart/2005/8/layout/orgChart1"/>
    <dgm:cxn modelId="{B52B3444-029A-48AE-9369-74FD8ADD92CA}" type="presOf" srcId="{FD7DB2CC-3DF9-4B92-A1BE-BA8274DD5E56}" destId="{5A5CADBA-EF3F-4C0C-A571-678D5CE8C810}" srcOrd="0" destOrd="0" presId="urn:microsoft.com/office/officeart/2005/8/layout/orgChart1"/>
    <dgm:cxn modelId="{F0A06244-9D02-4A85-8BA5-26BEEF7F7EFF}" type="presOf" srcId="{DFF29716-ED4D-48D2-B130-78C74895DD98}" destId="{59C71922-098A-4C3F-989F-957099F2E1FB}" srcOrd="0" destOrd="0" presId="urn:microsoft.com/office/officeart/2005/8/layout/orgChart1"/>
    <dgm:cxn modelId="{18823746-BB0B-4946-BDD1-B8749CB8CB69}" type="presOf" srcId="{41DD796F-6306-46AA-BE06-6CF0FA747903}" destId="{82DBF479-0D55-40AC-816E-0E9302DD4819}" srcOrd="0" destOrd="0" presId="urn:microsoft.com/office/officeart/2005/8/layout/orgChart1"/>
    <dgm:cxn modelId="{E92D754A-5001-4EE0-8587-2FAD28C410C0}" type="presOf" srcId="{15C870E5-0F37-42C1-98E1-105D6F9DFC43}" destId="{AD9BD264-27A5-419F-BB12-0520331B6A3E}" srcOrd="0" destOrd="0" presId="urn:microsoft.com/office/officeart/2005/8/layout/orgChart1"/>
    <dgm:cxn modelId="{AFCC296B-87A3-4F19-BC66-DDE4F3A58F74}" type="presOf" srcId="{DB9FE536-0D95-49BF-B3D4-88357BA9E393}" destId="{C99B6E21-ADCC-4376-AFD7-06DCC366F58B}" srcOrd="0" destOrd="0" presId="urn:microsoft.com/office/officeart/2005/8/layout/orgChart1"/>
    <dgm:cxn modelId="{C58BBE6D-73D2-4ACB-8F00-5FF7C52EF1F8}" type="presOf" srcId="{9246F275-B076-4F53-AD7F-9234D945FB3E}" destId="{289B31CA-42B9-41B0-8773-C1E860B88841}" srcOrd="0" destOrd="0" presId="urn:microsoft.com/office/officeart/2005/8/layout/orgChart1"/>
    <dgm:cxn modelId="{77D74F4E-01D6-41E3-A690-B7A034957DCC}" type="presOf" srcId="{C7979E72-0EED-4B02-91F7-7ECB441826BD}" destId="{77F40052-8E87-4E23-897F-762530187281}" srcOrd="0" destOrd="0" presId="urn:microsoft.com/office/officeart/2005/8/layout/orgChart1"/>
    <dgm:cxn modelId="{5A6F7B4E-B5FC-4D89-971A-F694CF43F6A0}" type="presOf" srcId="{3D56F5A0-B6EF-4950-AFDD-87ECEBBEF7C1}" destId="{041B7A0D-D2DE-4B06-84ED-7F7A1B16BE5F}" srcOrd="0" destOrd="0" presId="urn:microsoft.com/office/officeart/2005/8/layout/orgChart1"/>
    <dgm:cxn modelId="{DEA6B44E-2699-425E-B583-D854629F565A}" type="presOf" srcId="{5C8A6265-FD1A-4DD4-9640-5E516F4CD4EA}" destId="{53ACE853-55F8-4183-AE4E-E63FCECF2162}" srcOrd="1" destOrd="0" presId="urn:microsoft.com/office/officeart/2005/8/layout/orgChart1"/>
    <dgm:cxn modelId="{8EC1FE52-41A2-4777-90E0-73C13A50130E}" srcId="{B018E70C-4D4C-4F1B-B083-FBB37DF89CD0}" destId="{1B8BA522-2B32-48D5-AA39-2D5E46D9518A}" srcOrd="1" destOrd="0" parTransId="{1838998D-7EED-4B9B-B1AB-39C66F00908D}" sibTransId="{13ABA639-7480-4FB1-816D-ABD2B4A9F925}"/>
    <dgm:cxn modelId="{963B9478-F39F-4D44-AD02-130049D48415}" type="presOf" srcId="{974CED1F-D54C-43BD-8C1A-2D1ABC7EA40B}" destId="{CA78E69D-6280-48A0-93E4-F7AFCDDBEC17}" srcOrd="1" destOrd="0" presId="urn:microsoft.com/office/officeart/2005/8/layout/orgChart1"/>
    <dgm:cxn modelId="{C1028C5A-90D6-43D4-B6FC-779F524DC607}" type="presOf" srcId="{B018E70C-4D4C-4F1B-B083-FBB37DF89CD0}" destId="{7173434C-DA4E-4D65-BC96-11855981B540}" srcOrd="1" destOrd="0" presId="urn:microsoft.com/office/officeart/2005/8/layout/orgChart1"/>
    <dgm:cxn modelId="{02F6EB5A-3AB8-41E7-8C0B-F9F3D1CBBB76}" type="presOf" srcId="{22BE3DBD-7CE0-4B4E-B96A-4375D50C910D}" destId="{7E715144-3DC6-4549-91A8-DEE29034A50D}" srcOrd="1" destOrd="0" presId="urn:microsoft.com/office/officeart/2005/8/layout/orgChart1"/>
    <dgm:cxn modelId="{ED5C2985-58D7-438C-823A-AA2335BE0CF1}" type="presOf" srcId="{B018E70C-4D4C-4F1B-B083-FBB37DF89CD0}" destId="{C2FBF44C-5220-490E-8635-1710D0949396}" srcOrd="0" destOrd="0" presId="urn:microsoft.com/office/officeart/2005/8/layout/orgChart1"/>
    <dgm:cxn modelId="{B6E2ED86-B67F-4B59-B0BF-1236754BBC19}" srcId="{8ACD0CCE-6F43-4256-B9B0-E9FE2499FDF8}" destId="{22BE3DBD-7CE0-4B4E-B96A-4375D50C910D}" srcOrd="4" destOrd="0" parTransId="{151D4780-BF55-4E6B-8732-5B272D584344}" sibTransId="{8A68072D-1562-4B77-A96F-805496634840}"/>
    <dgm:cxn modelId="{A432A689-FC76-40CA-A2CD-774A08EFD1E5}" srcId="{D049A3D7-E402-4314-AE47-1692C197636F}" destId="{5C8A6265-FD1A-4DD4-9640-5E516F4CD4EA}" srcOrd="0" destOrd="0" parTransId="{B80073BD-B558-4B0B-AC59-07AACA1ECEF0}" sibTransId="{67210781-9165-4BF0-B577-EA3BE763C011}"/>
    <dgm:cxn modelId="{4C87B28F-03F6-4CE6-A029-4139B50ED1A7}" srcId="{8ACD0CCE-6F43-4256-B9B0-E9FE2499FDF8}" destId="{5C90E734-85A1-4655-BF62-8CC7E7458D15}" srcOrd="1" destOrd="0" parTransId="{3D172914-8850-4891-8BE8-274342661007}" sibTransId="{1F3E1D9B-9CB1-46F6-A67F-2BD57351F120}"/>
    <dgm:cxn modelId="{74A14190-BA54-4BA4-8C64-0E23D63F5272}" type="presOf" srcId="{41DD796F-6306-46AA-BE06-6CF0FA747903}" destId="{11E6BEBF-C38F-4A1C-B6E5-F07AD04D1E45}" srcOrd="1" destOrd="0" presId="urn:microsoft.com/office/officeart/2005/8/layout/orgChart1"/>
    <dgm:cxn modelId="{C4143A92-CA24-4C21-943E-A5FBF2B01462}" type="presOf" srcId="{FD7DB2CC-3DF9-4B92-A1BE-BA8274DD5E56}" destId="{6145A7AE-AF07-4EB4-AE31-A2E4F2136B1E}" srcOrd="1" destOrd="0" presId="urn:microsoft.com/office/officeart/2005/8/layout/orgChart1"/>
    <dgm:cxn modelId="{0826DF93-FD1D-4A33-8E06-B2F83B8A89BD}" type="presOf" srcId="{FE9B2684-0C3B-4041-9BF7-23E0C9256359}" destId="{3D3726A8-12FE-4B3E-8AEB-BB090F1BC4F2}" srcOrd="0" destOrd="0" presId="urn:microsoft.com/office/officeart/2005/8/layout/orgChart1"/>
    <dgm:cxn modelId="{1C6CFD96-DB0F-420D-B000-0006C09B4B00}" type="presOf" srcId="{5C8A6265-FD1A-4DD4-9640-5E516F4CD4EA}" destId="{9EE0CCFA-5642-45AC-81B2-D7E96A1E43E0}" srcOrd="0" destOrd="0" presId="urn:microsoft.com/office/officeart/2005/8/layout/orgChart1"/>
    <dgm:cxn modelId="{2C60E997-6532-45D5-8C0E-03DD1EAF69AE}" type="presOf" srcId="{4F1E496D-1A31-4D98-AA80-13929271A94A}" destId="{AA6C72DD-86A0-4E4C-90A9-0809B30D65FE}" srcOrd="0" destOrd="0" presId="urn:microsoft.com/office/officeart/2005/8/layout/orgChart1"/>
    <dgm:cxn modelId="{87985598-A985-4EA9-8010-735ADCEEE7F3}" type="presOf" srcId="{8215F49F-C6ED-42EE-95A7-A999D756568B}" destId="{13EE4A2D-6DFF-45F5-A2E2-56932A8B4C6B}" srcOrd="0" destOrd="0" presId="urn:microsoft.com/office/officeart/2005/8/layout/orgChart1"/>
    <dgm:cxn modelId="{3D3AE499-2D78-4CAD-A311-FED19262D314}" type="presOf" srcId="{BF012143-1753-45A3-83D2-3450DBF6E8E8}" destId="{2A02D3C0-A02F-4854-B48D-1931686E72E0}" srcOrd="0" destOrd="0" presId="urn:microsoft.com/office/officeart/2005/8/layout/orgChart1"/>
    <dgm:cxn modelId="{B419009A-2CC1-47E4-99DB-799D813803E9}" type="presOf" srcId="{79F5762E-2C3C-4E01-A7EA-77D4105F4EC3}" destId="{8F27C87C-4280-4414-B89E-09D7B07E4C4A}" srcOrd="0" destOrd="0" presId="urn:microsoft.com/office/officeart/2005/8/layout/orgChart1"/>
    <dgm:cxn modelId="{DF582F9E-DA7E-4651-A0AE-FBCB1BC0909F}" type="presOf" srcId="{FBAB4EEF-FE99-410E-8299-E6334D921FD6}" destId="{D72AE739-81EC-4754-A2CC-ACB003E24678}" srcOrd="0" destOrd="0" presId="urn:microsoft.com/office/officeart/2005/8/layout/orgChart1"/>
    <dgm:cxn modelId="{C7EBB89F-02E6-4BF5-843B-659A9ED98E69}" type="presOf" srcId="{151D4780-BF55-4E6B-8732-5B272D584344}" destId="{798D3501-D5E9-4490-A73B-F5079A984979}" srcOrd="0" destOrd="0" presId="urn:microsoft.com/office/officeart/2005/8/layout/orgChart1"/>
    <dgm:cxn modelId="{1B574AA2-CBA1-45BC-9F6D-F7429F97D372}" type="presOf" srcId="{1B8BA522-2B32-48D5-AA39-2D5E46D9518A}" destId="{4DBEA837-C666-4177-962D-53C21C52776F}" srcOrd="1" destOrd="0" presId="urn:microsoft.com/office/officeart/2005/8/layout/orgChart1"/>
    <dgm:cxn modelId="{BD7556A3-A589-40F4-A67F-E9CE3BF7CB32}" type="presOf" srcId="{3D172914-8850-4891-8BE8-274342661007}" destId="{5F25C1D0-3A3D-449B-B13A-0C7411B3794D}" srcOrd="0" destOrd="0" presId="urn:microsoft.com/office/officeart/2005/8/layout/orgChart1"/>
    <dgm:cxn modelId="{15F94AA4-77C8-4F40-A2C7-9989C5648CD6}" type="presOf" srcId="{9246F275-B076-4F53-AD7F-9234D945FB3E}" destId="{A112B9F7-5D4C-4784-B743-02D982896941}" srcOrd="1" destOrd="0" presId="urn:microsoft.com/office/officeart/2005/8/layout/orgChart1"/>
    <dgm:cxn modelId="{720BD9AC-1CCD-4CFD-BA95-7CDBBA5C0E76}" type="presOf" srcId="{EFF5B2B3-872C-4B75-8686-961F06EBA4E5}" destId="{CCF9EB74-8D4E-4152-ADC8-CA245BA7BC7E}" srcOrd="0" destOrd="0" presId="urn:microsoft.com/office/officeart/2005/8/layout/orgChart1"/>
    <dgm:cxn modelId="{23F573AD-1734-46BD-A862-86E33B2E74CA}" srcId="{B018E70C-4D4C-4F1B-B083-FBB37DF89CD0}" destId="{15C870E5-0F37-42C1-98E1-105D6F9DFC43}" srcOrd="4" destOrd="0" parTransId="{6A1591D3-6031-43F7-B4AC-CCD6E3FB420C}" sibTransId="{206BEFF0-6786-400A-8575-5C1F1E32CB6B}"/>
    <dgm:cxn modelId="{482C67AE-AC00-442E-9C82-E38BF99ECC67}" srcId="{B018E70C-4D4C-4F1B-B083-FBB37DF89CD0}" destId="{DFF29716-ED4D-48D2-B130-78C74895DD98}" srcOrd="5" destOrd="0" parTransId="{DB9FE536-0D95-49BF-B3D4-88357BA9E393}" sibTransId="{26E7E9FD-FF62-4E29-AD38-136CD27840EC}"/>
    <dgm:cxn modelId="{3963F4B2-4D9D-42FE-ABCE-F3276EA91938}" srcId="{5C8A6265-FD1A-4DD4-9640-5E516F4CD4EA}" destId="{2F6CAA65-8F3A-4281-AE9F-5B9A30ECC68D}" srcOrd="2" destOrd="0" parTransId="{8215F49F-C6ED-42EE-95A7-A999D756568B}" sibTransId="{88340655-B96D-471C-8DF6-9DC8A4C20FFB}"/>
    <dgm:cxn modelId="{B79CB7B4-17D7-446A-B597-EA80767508C3}" srcId="{5C8A6265-FD1A-4DD4-9640-5E516F4CD4EA}" destId="{B018E70C-4D4C-4F1B-B083-FBB37DF89CD0}" srcOrd="1" destOrd="0" parTransId="{FCE703D7-906C-42BE-99A5-60DD2C671E9B}" sibTransId="{A70BCC34-9440-4B78-AA34-116AF8333040}"/>
    <dgm:cxn modelId="{2F8D55BD-4CD8-4EB9-9FF0-BF8DF0EF613D}" type="presOf" srcId="{8ACD0CCE-6F43-4256-B9B0-E9FE2499FDF8}" destId="{BBF77615-E911-49D9-8B87-93B26C881CAB}" srcOrd="1" destOrd="0" presId="urn:microsoft.com/office/officeart/2005/8/layout/orgChart1"/>
    <dgm:cxn modelId="{8C316EC5-329E-4455-94A9-C7333C9098A6}" type="presOf" srcId="{C7979E72-0EED-4B02-91F7-7ECB441826BD}" destId="{75017073-7901-40FC-9979-54936F4F9752}" srcOrd="1" destOrd="0" presId="urn:microsoft.com/office/officeart/2005/8/layout/orgChart1"/>
    <dgm:cxn modelId="{1F4F6CC8-1BB4-4839-84B6-9A9ED57C5135}" type="presOf" srcId="{974CED1F-D54C-43BD-8C1A-2D1ABC7EA40B}" destId="{B91AEFF8-30AC-473F-8C18-454543CD10BB}" srcOrd="0" destOrd="0" presId="urn:microsoft.com/office/officeart/2005/8/layout/orgChart1"/>
    <dgm:cxn modelId="{D4B45DC9-8394-4342-8735-E8752A30E3B9}" type="presOf" srcId="{DBDC7958-3B5F-4B42-A516-2E62C44F2FD7}" destId="{219C3D33-4CAA-425B-ADF1-254783F69F77}" srcOrd="0" destOrd="0" presId="urn:microsoft.com/office/officeart/2005/8/layout/orgChart1"/>
    <dgm:cxn modelId="{C17A82CA-460C-4569-852B-5A20798BCE6A}" type="presOf" srcId="{2C248B0E-142D-4A6E-BD6F-6B08EE136B38}" destId="{37C0A057-6588-4C28-9691-4ACD8067D9BF}" srcOrd="0" destOrd="0" presId="urn:microsoft.com/office/officeart/2005/8/layout/orgChart1"/>
    <dgm:cxn modelId="{2C9936CD-B9B4-4A9E-AD25-08A2A43753C5}" srcId="{2F6CAA65-8F3A-4281-AE9F-5B9A30ECC68D}" destId="{9246F275-B076-4F53-AD7F-9234D945FB3E}" srcOrd="1" destOrd="0" parTransId="{4F1E496D-1A31-4D98-AA80-13929271A94A}" sibTransId="{4F462715-A224-400C-85DD-2965EDEC03A0}"/>
    <dgm:cxn modelId="{88E4DAD0-B400-46B1-A551-4B136FB930A8}" type="presOf" srcId="{FCE703D7-906C-42BE-99A5-60DD2C671E9B}" destId="{AE7B28B7-7557-4E7D-9A87-192DED023882}" srcOrd="0" destOrd="0" presId="urn:microsoft.com/office/officeart/2005/8/layout/orgChart1"/>
    <dgm:cxn modelId="{6A2664D2-77CC-4259-B472-4FDF35903451}" type="presOf" srcId="{E5F54CB8-FE90-474C-8B53-136E0CDC5B21}" destId="{C5661A73-EE9F-45F8-9D71-67F82B68D4C8}" srcOrd="1" destOrd="0" presId="urn:microsoft.com/office/officeart/2005/8/layout/orgChart1"/>
    <dgm:cxn modelId="{EAF4B8D4-00E7-4B7B-8F40-3E1512AB0923}" type="presOf" srcId="{FC526F4A-37A6-46B1-BF6A-3018053ACF19}" destId="{91645725-057B-4CE5-AAC4-D7343265A8FC}" srcOrd="1" destOrd="0" presId="urn:microsoft.com/office/officeart/2005/8/layout/orgChart1"/>
    <dgm:cxn modelId="{0E093ADC-A457-48F6-ACBC-4E503EEA2124}" srcId="{B018E70C-4D4C-4F1B-B083-FBB37DF89CD0}" destId="{41DD796F-6306-46AA-BE06-6CF0FA747903}" srcOrd="3" destOrd="0" parTransId="{2C248B0E-142D-4A6E-BD6F-6B08EE136B38}" sibTransId="{38B2DDF1-5A87-4D0F-A652-78A4387AE7EE}"/>
    <dgm:cxn modelId="{23C5ABE1-A616-489C-BE82-0B57205D7C37}" type="presOf" srcId="{6A1591D3-6031-43F7-B4AC-CCD6E3FB420C}" destId="{3E2A2D2B-FB6F-4A63-B290-4C7EFE8BEC02}" srcOrd="0" destOrd="0" presId="urn:microsoft.com/office/officeart/2005/8/layout/orgChart1"/>
    <dgm:cxn modelId="{8CFDB8E2-3496-4FD8-9968-AB78D4C5072F}" type="presOf" srcId="{5C90E734-85A1-4655-BF62-8CC7E7458D15}" destId="{0039EC7D-F5EB-456F-9B6B-19C5E0C5E412}" srcOrd="0" destOrd="0" presId="urn:microsoft.com/office/officeart/2005/8/layout/orgChart1"/>
    <dgm:cxn modelId="{26ABD4E4-4A8D-46DC-81E0-28DB1B96D100}" type="presOf" srcId="{0CB549C4-2BB9-4F66-83A4-A847191E810D}" destId="{80396F85-3719-42F6-A139-4C862700A594}" srcOrd="0" destOrd="0" presId="urn:microsoft.com/office/officeart/2005/8/layout/orgChart1"/>
    <dgm:cxn modelId="{9A5927E5-1A37-4396-B4D5-A27CA2D6941E}" type="presOf" srcId="{2C16B130-C181-44BE-BF8D-FCFDA52B686E}" destId="{53978AAF-C8DB-4949-8CFF-FC61FF6DF42E}" srcOrd="1" destOrd="0" presId="urn:microsoft.com/office/officeart/2005/8/layout/orgChart1"/>
    <dgm:cxn modelId="{20C6CFE7-D199-401E-A8A2-669B6B6D2B42}" srcId="{5C8A6265-FD1A-4DD4-9640-5E516F4CD4EA}" destId="{8ACD0CCE-6F43-4256-B9B0-E9FE2499FDF8}" srcOrd="0" destOrd="0" parTransId="{FE9B2684-0C3B-4041-9BF7-23E0C9256359}" sibTransId="{FC9F0280-ABB4-44BC-A859-B2824DBC8C66}"/>
    <dgm:cxn modelId="{B4C709E9-B224-4559-B3D3-B7CB39739CF6}" type="presOf" srcId="{2F6CAA65-8F3A-4281-AE9F-5B9A30ECC68D}" destId="{9FE044E9-4C64-4C43-A728-49432D31885C}" srcOrd="0" destOrd="0" presId="urn:microsoft.com/office/officeart/2005/8/layout/orgChart1"/>
    <dgm:cxn modelId="{20931CEF-2B8B-4E9A-9583-262B3174EFDF}" srcId="{2F6CAA65-8F3A-4281-AE9F-5B9A30ECC68D}" destId="{C7979E72-0EED-4B02-91F7-7ECB441826BD}" srcOrd="2" destOrd="0" parTransId="{3D56F5A0-B6EF-4950-AFDD-87ECEBBEF7C1}" sibTransId="{D53A859F-AC34-4324-B534-5243DCEE2D46}"/>
    <dgm:cxn modelId="{103ABFF1-FDB7-4BD0-B35A-45CBA24360A0}" type="presOf" srcId="{FC526F4A-37A6-46B1-BF6A-3018053ACF19}" destId="{FF1D8F86-7AC2-4E3B-B2E7-AABA77B2187A}" srcOrd="0" destOrd="0" presId="urn:microsoft.com/office/officeart/2005/8/layout/orgChart1"/>
    <dgm:cxn modelId="{EE883BF8-93FA-415B-B6FC-9D49A4D7E635}" srcId="{8ACD0CCE-6F43-4256-B9B0-E9FE2499FDF8}" destId="{974CED1F-D54C-43BD-8C1A-2D1ABC7EA40B}" srcOrd="0" destOrd="0" parTransId="{EFF5B2B3-872C-4B75-8686-961F06EBA4E5}" sibTransId="{1F235CB2-BE9A-41E3-BC4D-BCAE4169D3B8}"/>
    <dgm:cxn modelId="{6B9EF6F8-D89B-47E7-90E4-7A91A2EA125E}" type="presOf" srcId="{DFF29716-ED4D-48D2-B130-78C74895DD98}" destId="{A0395891-6DD4-42CF-95C9-3C5790B92601}" srcOrd="1" destOrd="0" presId="urn:microsoft.com/office/officeart/2005/8/layout/orgChart1"/>
    <dgm:cxn modelId="{7A804CFB-1BE9-4E2D-B242-E08459780373}" type="presOf" srcId="{2F6CAA65-8F3A-4281-AE9F-5B9A30ECC68D}" destId="{DD08D927-929F-40DF-93C9-2E0E8EA66CBA}" srcOrd="1" destOrd="0" presId="urn:microsoft.com/office/officeart/2005/8/layout/orgChart1"/>
    <dgm:cxn modelId="{A7F86AB7-FDDC-4D10-8B7E-A5BA82903004}" type="presParOf" srcId="{BAA2FE08-B61F-47BD-ABEC-E069AD9003A5}" destId="{D054AABB-A105-4D29-A94D-718680407B28}" srcOrd="0" destOrd="0" presId="urn:microsoft.com/office/officeart/2005/8/layout/orgChart1"/>
    <dgm:cxn modelId="{E4451293-A32B-48C4-BFC8-8C1D3A9D8837}" type="presParOf" srcId="{D054AABB-A105-4D29-A94D-718680407B28}" destId="{5AF8F755-0514-4D99-BBD6-308A813DE889}" srcOrd="0" destOrd="0" presId="urn:microsoft.com/office/officeart/2005/8/layout/orgChart1"/>
    <dgm:cxn modelId="{6F6F9335-FF3E-445F-A512-0725B58D8EBF}" type="presParOf" srcId="{5AF8F755-0514-4D99-BBD6-308A813DE889}" destId="{9EE0CCFA-5642-45AC-81B2-D7E96A1E43E0}" srcOrd="0" destOrd="0" presId="urn:microsoft.com/office/officeart/2005/8/layout/orgChart1"/>
    <dgm:cxn modelId="{D01F5662-4E72-4B81-A607-4B35A427E488}" type="presParOf" srcId="{5AF8F755-0514-4D99-BBD6-308A813DE889}" destId="{53ACE853-55F8-4183-AE4E-E63FCECF2162}" srcOrd="1" destOrd="0" presId="urn:microsoft.com/office/officeart/2005/8/layout/orgChart1"/>
    <dgm:cxn modelId="{8B6B3D32-A809-49BD-8114-AD348B1FA5EB}" type="presParOf" srcId="{D054AABB-A105-4D29-A94D-718680407B28}" destId="{40454D67-A376-43AE-AC6A-A2CFE01DA67E}" srcOrd="1" destOrd="0" presId="urn:microsoft.com/office/officeart/2005/8/layout/orgChart1"/>
    <dgm:cxn modelId="{435D3AE9-D3C9-4229-86D4-318B001DD0F8}" type="presParOf" srcId="{40454D67-A376-43AE-AC6A-A2CFE01DA67E}" destId="{3D3726A8-12FE-4B3E-8AEB-BB090F1BC4F2}" srcOrd="0" destOrd="0" presId="urn:microsoft.com/office/officeart/2005/8/layout/orgChart1"/>
    <dgm:cxn modelId="{C7D0BF22-5BD8-4844-8334-2CB56A7F1A3B}" type="presParOf" srcId="{40454D67-A376-43AE-AC6A-A2CFE01DA67E}" destId="{1A52DCA9-332B-4582-816F-C64DD731E947}" srcOrd="1" destOrd="0" presId="urn:microsoft.com/office/officeart/2005/8/layout/orgChart1"/>
    <dgm:cxn modelId="{CF303A40-31DF-4D4B-BFB4-DCF654E10BED}" type="presParOf" srcId="{1A52DCA9-332B-4582-816F-C64DD731E947}" destId="{B428644A-3969-4285-813C-4AB691630646}" srcOrd="0" destOrd="0" presId="urn:microsoft.com/office/officeart/2005/8/layout/orgChart1"/>
    <dgm:cxn modelId="{C47BEB77-DBDB-43E0-A40E-E0952617AC37}" type="presParOf" srcId="{B428644A-3969-4285-813C-4AB691630646}" destId="{3CA3AC0C-C2B6-4CF7-8814-616120FF7027}" srcOrd="0" destOrd="0" presId="urn:microsoft.com/office/officeart/2005/8/layout/orgChart1"/>
    <dgm:cxn modelId="{7B2587CC-FE67-48A2-89B9-0EF69CBA1344}" type="presParOf" srcId="{B428644A-3969-4285-813C-4AB691630646}" destId="{BBF77615-E911-49D9-8B87-93B26C881CAB}" srcOrd="1" destOrd="0" presId="urn:microsoft.com/office/officeart/2005/8/layout/orgChart1"/>
    <dgm:cxn modelId="{5C508609-44E8-49D6-A960-16FA84FEE4E7}" type="presParOf" srcId="{1A52DCA9-332B-4582-816F-C64DD731E947}" destId="{78368661-0C57-409A-BA00-46DCAAD61A9F}" srcOrd="1" destOrd="0" presId="urn:microsoft.com/office/officeart/2005/8/layout/orgChart1"/>
    <dgm:cxn modelId="{54394F0A-7E70-47B4-BBD1-D21C548941BC}" type="presParOf" srcId="{78368661-0C57-409A-BA00-46DCAAD61A9F}" destId="{CCF9EB74-8D4E-4152-ADC8-CA245BA7BC7E}" srcOrd="0" destOrd="0" presId="urn:microsoft.com/office/officeart/2005/8/layout/orgChart1"/>
    <dgm:cxn modelId="{612C6B0D-E82A-4F36-836E-AEB636E539A8}" type="presParOf" srcId="{78368661-0C57-409A-BA00-46DCAAD61A9F}" destId="{AC2A0A15-878C-435E-9ADF-9DC15F270E15}" srcOrd="1" destOrd="0" presId="urn:microsoft.com/office/officeart/2005/8/layout/orgChart1"/>
    <dgm:cxn modelId="{7F639792-56B9-4693-B551-95E0003AD135}" type="presParOf" srcId="{AC2A0A15-878C-435E-9ADF-9DC15F270E15}" destId="{8FEF0407-66AF-4604-81CB-3845BD0FAE38}" srcOrd="0" destOrd="0" presId="urn:microsoft.com/office/officeart/2005/8/layout/orgChart1"/>
    <dgm:cxn modelId="{5B6DE863-D539-4296-82AE-DD56BDA22728}" type="presParOf" srcId="{8FEF0407-66AF-4604-81CB-3845BD0FAE38}" destId="{B91AEFF8-30AC-473F-8C18-454543CD10BB}" srcOrd="0" destOrd="0" presId="urn:microsoft.com/office/officeart/2005/8/layout/orgChart1"/>
    <dgm:cxn modelId="{E9855E38-C88B-43B9-A0F5-C6878A685B19}" type="presParOf" srcId="{8FEF0407-66AF-4604-81CB-3845BD0FAE38}" destId="{CA78E69D-6280-48A0-93E4-F7AFCDDBEC17}" srcOrd="1" destOrd="0" presId="urn:microsoft.com/office/officeart/2005/8/layout/orgChart1"/>
    <dgm:cxn modelId="{CE84A759-0E09-4BE6-8863-4CA675B49DCA}" type="presParOf" srcId="{AC2A0A15-878C-435E-9ADF-9DC15F270E15}" destId="{A32CEBFD-1967-44EE-8319-8E1BFC561BCC}" srcOrd="1" destOrd="0" presId="urn:microsoft.com/office/officeart/2005/8/layout/orgChart1"/>
    <dgm:cxn modelId="{76C04339-F745-4E0B-B089-131898B8396B}" type="presParOf" srcId="{AC2A0A15-878C-435E-9ADF-9DC15F270E15}" destId="{20EFC8C2-EC17-4142-8211-9B37D4B2DC31}" srcOrd="2" destOrd="0" presId="urn:microsoft.com/office/officeart/2005/8/layout/orgChart1"/>
    <dgm:cxn modelId="{EAF79962-1F6C-4F3A-80E4-64B6E806A11B}" type="presParOf" srcId="{78368661-0C57-409A-BA00-46DCAAD61A9F}" destId="{5F25C1D0-3A3D-449B-B13A-0C7411B3794D}" srcOrd="2" destOrd="0" presId="urn:microsoft.com/office/officeart/2005/8/layout/orgChart1"/>
    <dgm:cxn modelId="{2AAB2952-C77F-4915-A3B7-6B9AA04F449A}" type="presParOf" srcId="{78368661-0C57-409A-BA00-46DCAAD61A9F}" destId="{6B46D107-76D2-4A02-8353-8B7CB1756F63}" srcOrd="3" destOrd="0" presId="urn:microsoft.com/office/officeart/2005/8/layout/orgChart1"/>
    <dgm:cxn modelId="{D750E850-236A-4BDA-B6E8-A2EAD6FF4275}" type="presParOf" srcId="{6B46D107-76D2-4A02-8353-8B7CB1756F63}" destId="{D0B3D988-0998-4380-B47F-7AA86FF8DF1B}" srcOrd="0" destOrd="0" presId="urn:microsoft.com/office/officeart/2005/8/layout/orgChart1"/>
    <dgm:cxn modelId="{7BA5924F-F9D1-474E-B010-E5FAF26C944A}" type="presParOf" srcId="{D0B3D988-0998-4380-B47F-7AA86FF8DF1B}" destId="{0039EC7D-F5EB-456F-9B6B-19C5E0C5E412}" srcOrd="0" destOrd="0" presId="urn:microsoft.com/office/officeart/2005/8/layout/orgChart1"/>
    <dgm:cxn modelId="{5E10B848-C597-4DE7-B63A-F04BBA0DC140}" type="presParOf" srcId="{D0B3D988-0998-4380-B47F-7AA86FF8DF1B}" destId="{96241204-D494-40F1-A157-23115B68E17B}" srcOrd="1" destOrd="0" presId="urn:microsoft.com/office/officeart/2005/8/layout/orgChart1"/>
    <dgm:cxn modelId="{824B8C7B-913E-4BE5-AFA8-38CBC0CE470E}" type="presParOf" srcId="{6B46D107-76D2-4A02-8353-8B7CB1756F63}" destId="{46917DEA-58AA-4D0A-B695-D47F4D7723DF}" srcOrd="1" destOrd="0" presId="urn:microsoft.com/office/officeart/2005/8/layout/orgChart1"/>
    <dgm:cxn modelId="{3E6E437C-1E12-46EC-9BD1-28593D944221}" type="presParOf" srcId="{6B46D107-76D2-4A02-8353-8B7CB1756F63}" destId="{BA9BFC42-9112-4FC6-864E-B99FACD8C87F}" srcOrd="2" destOrd="0" presId="urn:microsoft.com/office/officeart/2005/8/layout/orgChart1"/>
    <dgm:cxn modelId="{C8C9F57D-90DF-4F56-8498-53A38B4B7F7F}" type="presParOf" srcId="{78368661-0C57-409A-BA00-46DCAAD61A9F}" destId="{EA28054E-1891-4E51-8773-C180E5F62E11}" srcOrd="4" destOrd="0" presId="urn:microsoft.com/office/officeart/2005/8/layout/orgChart1"/>
    <dgm:cxn modelId="{260EC5BD-C39F-4E74-AD23-1D1711406D90}" type="presParOf" srcId="{78368661-0C57-409A-BA00-46DCAAD61A9F}" destId="{9A4E8D2B-0196-4074-80C2-BDBD7438ECAD}" srcOrd="5" destOrd="0" presId="urn:microsoft.com/office/officeart/2005/8/layout/orgChart1"/>
    <dgm:cxn modelId="{58745549-8A4A-4F88-9642-C65BADB148CD}" type="presParOf" srcId="{9A4E8D2B-0196-4074-80C2-BDBD7438ECAD}" destId="{2955F180-A77E-49FD-B660-66EAB340C149}" srcOrd="0" destOrd="0" presId="urn:microsoft.com/office/officeart/2005/8/layout/orgChart1"/>
    <dgm:cxn modelId="{A54009A0-83A3-4AF0-BEA3-7577F7AB6A20}" type="presParOf" srcId="{2955F180-A77E-49FD-B660-66EAB340C149}" destId="{956B2344-34F2-4490-820B-3E4350E26004}" srcOrd="0" destOrd="0" presId="urn:microsoft.com/office/officeart/2005/8/layout/orgChart1"/>
    <dgm:cxn modelId="{F72534BB-159E-4972-9B5F-D15E3260AE73}" type="presParOf" srcId="{2955F180-A77E-49FD-B660-66EAB340C149}" destId="{C5661A73-EE9F-45F8-9D71-67F82B68D4C8}" srcOrd="1" destOrd="0" presId="urn:microsoft.com/office/officeart/2005/8/layout/orgChart1"/>
    <dgm:cxn modelId="{8C29BCC2-E4FD-4E64-9C9B-D6414812A1DB}" type="presParOf" srcId="{9A4E8D2B-0196-4074-80C2-BDBD7438ECAD}" destId="{E958910F-D66F-407C-B1F1-CE8ABA5B9246}" srcOrd="1" destOrd="0" presId="urn:microsoft.com/office/officeart/2005/8/layout/orgChart1"/>
    <dgm:cxn modelId="{A542A0A3-3A56-4D69-ABB3-32F201C838D7}" type="presParOf" srcId="{9A4E8D2B-0196-4074-80C2-BDBD7438ECAD}" destId="{CF3341DE-90D9-4787-8C3D-A1CA4073B07D}" srcOrd="2" destOrd="0" presId="urn:microsoft.com/office/officeart/2005/8/layout/orgChart1"/>
    <dgm:cxn modelId="{37969CEE-2424-4A27-9A46-CC9EE94E3896}" type="presParOf" srcId="{78368661-0C57-409A-BA00-46DCAAD61A9F}" destId="{2A02D3C0-A02F-4854-B48D-1931686E72E0}" srcOrd="6" destOrd="0" presId="urn:microsoft.com/office/officeart/2005/8/layout/orgChart1"/>
    <dgm:cxn modelId="{62FBB5EC-F89E-4B3A-A384-47BB9FC1D418}" type="presParOf" srcId="{78368661-0C57-409A-BA00-46DCAAD61A9F}" destId="{8BC513F2-EAD1-4DF3-887D-37782507C5B4}" srcOrd="7" destOrd="0" presId="urn:microsoft.com/office/officeart/2005/8/layout/orgChart1"/>
    <dgm:cxn modelId="{A7BB6D3D-0046-4E62-817E-7A793A4F2FCD}" type="presParOf" srcId="{8BC513F2-EAD1-4DF3-887D-37782507C5B4}" destId="{2D552A33-F8E2-479B-BED0-9314F56FCB9B}" srcOrd="0" destOrd="0" presId="urn:microsoft.com/office/officeart/2005/8/layout/orgChart1"/>
    <dgm:cxn modelId="{3BDBCD25-6E0C-4D7E-9EE8-AE5897B910EC}" type="presParOf" srcId="{2D552A33-F8E2-479B-BED0-9314F56FCB9B}" destId="{362ECEF9-432A-4035-A852-9DC4C2E5702F}" srcOrd="0" destOrd="0" presId="urn:microsoft.com/office/officeart/2005/8/layout/orgChart1"/>
    <dgm:cxn modelId="{DFCFA570-8D62-47B4-9C74-7F6454BF7E67}" type="presParOf" srcId="{2D552A33-F8E2-479B-BED0-9314F56FCB9B}" destId="{53978AAF-C8DB-4949-8CFF-FC61FF6DF42E}" srcOrd="1" destOrd="0" presId="urn:microsoft.com/office/officeart/2005/8/layout/orgChart1"/>
    <dgm:cxn modelId="{ED03D977-B422-4B1F-A679-CDD694BABC9E}" type="presParOf" srcId="{8BC513F2-EAD1-4DF3-887D-37782507C5B4}" destId="{9FF28AC3-E18E-4390-9A9F-F77E456B6431}" srcOrd="1" destOrd="0" presId="urn:microsoft.com/office/officeart/2005/8/layout/orgChart1"/>
    <dgm:cxn modelId="{978C0F7B-BD9E-409E-B1A4-84E41BA304C7}" type="presParOf" srcId="{8BC513F2-EAD1-4DF3-887D-37782507C5B4}" destId="{906907E4-918D-411B-88D0-299837B61AB9}" srcOrd="2" destOrd="0" presId="urn:microsoft.com/office/officeart/2005/8/layout/orgChart1"/>
    <dgm:cxn modelId="{0909F91B-CE2C-4E8C-B96F-1FEC6F9E4A93}" type="presParOf" srcId="{78368661-0C57-409A-BA00-46DCAAD61A9F}" destId="{798D3501-D5E9-4490-A73B-F5079A984979}" srcOrd="8" destOrd="0" presId="urn:microsoft.com/office/officeart/2005/8/layout/orgChart1"/>
    <dgm:cxn modelId="{661EB7AF-479B-453F-B3AB-BA2B2C8D6F72}" type="presParOf" srcId="{78368661-0C57-409A-BA00-46DCAAD61A9F}" destId="{D625F0BC-F458-4E30-A6E8-E68FD698B01F}" srcOrd="9" destOrd="0" presId="urn:microsoft.com/office/officeart/2005/8/layout/orgChart1"/>
    <dgm:cxn modelId="{5610C1CF-4DDE-47A6-9B4D-1B33739CB950}" type="presParOf" srcId="{D625F0BC-F458-4E30-A6E8-E68FD698B01F}" destId="{2D2B59A2-86D7-40B6-9A03-2FAB170B034B}" srcOrd="0" destOrd="0" presId="urn:microsoft.com/office/officeart/2005/8/layout/orgChart1"/>
    <dgm:cxn modelId="{90F5B398-C9D3-431F-9AD4-B1CB0AE8C4C3}" type="presParOf" srcId="{2D2B59A2-86D7-40B6-9A03-2FAB170B034B}" destId="{EDE6C939-479D-4DA2-9750-EF42F9F3F154}" srcOrd="0" destOrd="0" presId="urn:microsoft.com/office/officeart/2005/8/layout/orgChart1"/>
    <dgm:cxn modelId="{1502D0B4-3C33-4913-A0DC-336361AB91E0}" type="presParOf" srcId="{2D2B59A2-86D7-40B6-9A03-2FAB170B034B}" destId="{7E715144-3DC6-4549-91A8-DEE29034A50D}" srcOrd="1" destOrd="0" presId="urn:microsoft.com/office/officeart/2005/8/layout/orgChart1"/>
    <dgm:cxn modelId="{59E01B4E-57C9-46F9-B16B-8C56B3E20242}" type="presParOf" srcId="{D625F0BC-F458-4E30-A6E8-E68FD698B01F}" destId="{BFA155E9-E86F-4981-BE6E-8351874B967D}" srcOrd="1" destOrd="0" presId="urn:microsoft.com/office/officeart/2005/8/layout/orgChart1"/>
    <dgm:cxn modelId="{930C68E7-DE81-42B0-AA29-7D1EC913CF33}" type="presParOf" srcId="{D625F0BC-F458-4E30-A6E8-E68FD698B01F}" destId="{6A4CACBF-97E0-437E-8541-ED8A6F72E28E}" srcOrd="2" destOrd="0" presId="urn:microsoft.com/office/officeart/2005/8/layout/orgChart1"/>
    <dgm:cxn modelId="{4B3881D1-14C0-4044-8155-2B7501D6C324}" type="presParOf" srcId="{1A52DCA9-332B-4582-816F-C64DD731E947}" destId="{75A19664-9B0B-447F-A4A3-37052F8A6C7E}" srcOrd="2" destOrd="0" presId="urn:microsoft.com/office/officeart/2005/8/layout/orgChart1"/>
    <dgm:cxn modelId="{BF0F2032-8A06-48FA-9865-48A8CF378511}" type="presParOf" srcId="{40454D67-A376-43AE-AC6A-A2CFE01DA67E}" destId="{AE7B28B7-7557-4E7D-9A87-192DED023882}" srcOrd="2" destOrd="0" presId="urn:microsoft.com/office/officeart/2005/8/layout/orgChart1"/>
    <dgm:cxn modelId="{3566B380-C549-40D6-88DC-2053BC6BF974}" type="presParOf" srcId="{40454D67-A376-43AE-AC6A-A2CFE01DA67E}" destId="{8FF2AE3A-59BA-46AC-BF99-1A5C0AF2FFCD}" srcOrd="3" destOrd="0" presId="urn:microsoft.com/office/officeart/2005/8/layout/orgChart1"/>
    <dgm:cxn modelId="{E733A525-6E43-4DBF-B0F6-739333733802}" type="presParOf" srcId="{8FF2AE3A-59BA-46AC-BF99-1A5C0AF2FFCD}" destId="{1949AA19-9E70-4942-8DB6-95EC3AB61661}" srcOrd="0" destOrd="0" presId="urn:microsoft.com/office/officeart/2005/8/layout/orgChart1"/>
    <dgm:cxn modelId="{19B0FACD-4FF5-4604-9B40-2B286BB04111}" type="presParOf" srcId="{1949AA19-9E70-4942-8DB6-95EC3AB61661}" destId="{C2FBF44C-5220-490E-8635-1710D0949396}" srcOrd="0" destOrd="0" presId="urn:microsoft.com/office/officeart/2005/8/layout/orgChart1"/>
    <dgm:cxn modelId="{6ADABC58-F0DE-4750-9279-42D685E3CCF1}" type="presParOf" srcId="{1949AA19-9E70-4942-8DB6-95EC3AB61661}" destId="{7173434C-DA4E-4D65-BC96-11855981B540}" srcOrd="1" destOrd="0" presId="urn:microsoft.com/office/officeart/2005/8/layout/orgChart1"/>
    <dgm:cxn modelId="{601ED54F-848D-4A5F-A5A0-95707C8442B7}" type="presParOf" srcId="{8FF2AE3A-59BA-46AC-BF99-1A5C0AF2FFCD}" destId="{61104AC3-BB5F-4C09-A2F4-FF86A901ADC3}" srcOrd="1" destOrd="0" presId="urn:microsoft.com/office/officeart/2005/8/layout/orgChart1"/>
    <dgm:cxn modelId="{3FEEDAEF-DCA8-45D0-85E8-AA5D2FAEA51A}" type="presParOf" srcId="{61104AC3-BB5F-4C09-A2F4-FF86A901ADC3}" destId="{80396F85-3719-42F6-A139-4C862700A594}" srcOrd="0" destOrd="0" presId="urn:microsoft.com/office/officeart/2005/8/layout/orgChart1"/>
    <dgm:cxn modelId="{7FA91727-4801-403E-A12E-678C52DF4948}" type="presParOf" srcId="{61104AC3-BB5F-4C09-A2F4-FF86A901ADC3}" destId="{ADFC5C1C-6058-47C8-ADC1-99C8A66C9D5E}" srcOrd="1" destOrd="0" presId="urn:microsoft.com/office/officeart/2005/8/layout/orgChart1"/>
    <dgm:cxn modelId="{E5F30218-74E0-47DA-A8A8-93567B51BF48}" type="presParOf" srcId="{ADFC5C1C-6058-47C8-ADC1-99C8A66C9D5E}" destId="{E68DAB23-9B32-4157-990A-9A5C00AA820D}" srcOrd="0" destOrd="0" presId="urn:microsoft.com/office/officeart/2005/8/layout/orgChart1"/>
    <dgm:cxn modelId="{25545F5C-D0FF-48C1-B767-C2855246F775}" type="presParOf" srcId="{E68DAB23-9B32-4157-990A-9A5C00AA820D}" destId="{FF1D8F86-7AC2-4E3B-B2E7-AABA77B2187A}" srcOrd="0" destOrd="0" presId="urn:microsoft.com/office/officeart/2005/8/layout/orgChart1"/>
    <dgm:cxn modelId="{6A08BC7A-7601-4523-B755-78AF1D189DA3}" type="presParOf" srcId="{E68DAB23-9B32-4157-990A-9A5C00AA820D}" destId="{91645725-057B-4CE5-AAC4-D7343265A8FC}" srcOrd="1" destOrd="0" presId="urn:microsoft.com/office/officeart/2005/8/layout/orgChart1"/>
    <dgm:cxn modelId="{A86C1207-03CD-4549-91EF-14BA325F9ACA}" type="presParOf" srcId="{ADFC5C1C-6058-47C8-ADC1-99C8A66C9D5E}" destId="{F7A8F2B7-3B3B-48F0-97CA-0837C102B81E}" srcOrd="1" destOrd="0" presId="urn:microsoft.com/office/officeart/2005/8/layout/orgChart1"/>
    <dgm:cxn modelId="{9B5255F3-5AF2-471F-8ADD-87BBAB65B4BF}" type="presParOf" srcId="{ADFC5C1C-6058-47C8-ADC1-99C8A66C9D5E}" destId="{77FB49E0-89AC-4C17-9987-6E71C2D69EC7}" srcOrd="2" destOrd="0" presId="urn:microsoft.com/office/officeart/2005/8/layout/orgChart1"/>
    <dgm:cxn modelId="{B94AD7DA-7F1D-499E-A9FA-123009D49399}" type="presParOf" srcId="{61104AC3-BB5F-4C09-A2F4-FF86A901ADC3}" destId="{25965A52-B281-4345-BFBA-DE74F611151C}" srcOrd="2" destOrd="0" presId="urn:microsoft.com/office/officeart/2005/8/layout/orgChart1"/>
    <dgm:cxn modelId="{8CFDB7AA-6AAE-455C-A1F6-7F9261B4ED2A}" type="presParOf" srcId="{61104AC3-BB5F-4C09-A2F4-FF86A901ADC3}" destId="{940F165C-3EBC-4B08-A835-BF366DC5F271}" srcOrd="3" destOrd="0" presId="urn:microsoft.com/office/officeart/2005/8/layout/orgChart1"/>
    <dgm:cxn modelId="{0BE0F197-EDB0-4768-B974-19332333510F}" type="presParOf" srcId="{940F165C-3EBC-4B08-A835-BF366DC5F271}" destId="{5912FED7-BB3B-4D55-97EF-CA699D573208}" srcOrd="0" destOrd="0" presId="urn:microsoft.com/office/officeart/2005/8/layout/orgChart1"/>
    <dgm:cxn modelId="{4E55CD65-AE5B-4D80-A8AE-38EB35D98494}" type="presParOf" srcId="{5912FED7-BB3B-4D55-97EF-CA699D573208}" destId="{AE59EFBA-DBDB-4E99-A625-D6FD24B1A7A7}" srcOrd="0" destOrd="0" presId="urn:microsoft.com/office/officeart/2005/8/layout/orgChart1"/>
    <dgm:cxn modelId="{44F68163-1E2C-4D37-B5E5-077C630E6500}" type="presParOf" srcId="{5912FED7-BB3B-4D55-97EF-CA699D573208}" destId="{4DBEA837-C666-4177-962D-53C21C52776F}" srcOrd="1" destOrd="0" presId="urn:microsoft.com/office/officeart/2005/8/layout/orgChart1"/>
    <dgm:cxn modelId="{6BD7B94D-E2D4-4021-9523-1FCB053B327C}" type="presParOf" srcId="{940F165C-3EBC-4B08-A835-BF366DC5F271}" destId="{4F0A505E-809A-4B18-B715-604318BB9D3A}" srcOrd="1" destOrd="0" presId="urn:microsoft.com/office/officeart/2005/8/layout/orgChart1"/>
    <dgm:cxn modelId="{079D7B2F-BEEC-40B2-9D91-9C65615278A8}" type="presParOf" srcId="{940F165C-3EBC-4B08-A835-BF366DC5F271}" destId="{69CD2432-5D5F-4967-A497-D176B092F944}" srcOrd="2" destOrd="0" presId="urn:microsoft.com/office/officeart/2005/8/layout/orgChart1"/>
    <dgm:cxn modelId="{A3F9CD4D-A6C8-4293-94B7-19FA7D5309EE}" type="presParOf" srcId="{61104AC3-BB5F-4C09-A2F4-FF86A901ADC3}" destId="{219C3D33-4CAA-425B-ADF1-254783F69F77}" srcOrd="4" destOrd="0" presId="urn:microsoft.com/office/officeart/2005/8/layout/orgChart1"/>
    <dgm:cxn modelId="{A051AFE5-D206-4C87-80C0-F4216AE0A782}" type="presParOf" srcId="{61104AC3-BB5F-4C09-A2F4-FF86A901ADC3}" destId="{F4E185D5-EA85-460F-BDA6-F08D6A439C8A}" srcOrd="5" destOrd="0" presId="urn:microsoft.com/office/officeart/2005/8/layout/orgChart1"/>
    <dgm:cxn modelId="{84AFD5A3-BEC7-43EF-BA1E-602D618C9EBF}" type="presParOf" srcId="{F4E185D5-EA85-460F-BDA6-F08D6A439C8A}" destId="{298AE1FF-AF9E-4CAF-9011-AE537F4531C6}" srcOrd="0" destOrd="0" presId="urn:microsoft.com/office/officeart/2005/8/layout/orgChart1"/>
    <dgm:cxn modelId="{452C201D-B5E4-4165-8B4F-7C83847DB530}" type="presParOf" srcId="{298AE1FF-AF9E-4CAF-9011-AE537F4531C6}" destId="{D72AE739-81EC-4754-A2CC-ACB003E24678}" srcOrd="0" destOrd="0" presId="urn:microsoft.com/office/officeart/2005/8/layout/orgChart1"/>
    <dgm:cxn modelId="{47DF5D9A-C393-4510-954F-48B65A69820D}" type="presParOf" srcId="{298AE1FF-AF9E-4CAF-9011-AE537F4531C6}" destId="{510F4632-5BFF-4D61-8BF8-D958A03AF525}" srcOrd="1" destOrd="0" presId="urn:microsoft.com/office/officeart/2005/8/layout/orgChart1"/>
    <dgm:cxn modelId="{8E6667F2-9AC7-4AEC-AF64-5148FD1E5D41}" type="presParOf" srcId="{F4E185D5-EA85-460F-BDA6-F08D6A439C8A}" destId="{1F9E17F4-3FCF-499A-9FD6-D6C504C2556C}" srcOrd="1" destOrd="0" presId="urn:microsoft.com/office/officeart/2005/8/layout/orgChart1"/>
    <dgm:cxn modelId="{614B5848-E7E7-4660-8436-4E99348D5AF2}" type="presParOf" srcId="{F4E185D5-EA85-460F-BDA6-F08D6A439C8A}" destId="{B40745BD-4C03-49FB-9E4A-A8776C761897}" srcOrd="2" destOrd="0" presId="urn:microsoft.com/office/officeart/2005/8/layout/orgChart1"/>
    <dgm:cxn modelId="{82C24C49-810E-46AE-958D-8964C4AD60DB}" type="presParOf" srcId="{61104AC3-BB5F-4C09-A2F4-FF86A901ADC3}" destId="{37C0A057-6588-4C28-9691-4ACD8067D9BF}" srcOrd="6" destOrd="0" presId="urn:microsoft.com/office/officeart/2005/8/layout/orgChart1"/>
    <dgm:cxn modelId="{FC4DE174-989A-4A79-AB3E-B83FC2C9CFDE}" type="presParOf" srcId="{61104AC3-BB5F-4C09-A2F4-FF86A901ADC3}" destId="{2148DB8E-5A7E-456F-A1E5-3B7D399A20F8}" srcOrd="7" destOrd="0" presId="urn:microsoft.com/office/officeart/2005/8/layout/orgChart1"/>
    <dgm:cxn modelId="{20F87357-DB7F-48B8-B336-BBDB6EEFCA04}" type="presParOf" srcId="{2148DB8E-5A7E-456F-A1E5-3B7D399A20F8}" destId="{96C9DB0E-A7B7-4312-820E-E1A6BD8FC2BB}" srcOrd="0" destOrd="0" presId="urn:microsoft.com/office/officeart/2005/8/layout/orgChart1"/>
    <dgm:cxn modelId="{DE9CFF48-82D0-46BE-A5C9-1E301E19FAF0}" type="presParOf" srcId="{96C9DB0E-A7B7-4312-820E-E1A6BD8FC2BB}" destId="{82DBF479-0D55-40AC-816E-0E9302DD4819}" srcOrd="0" destOrd="0" presId="urn:microsoft.com/office/officeart/2005/8/layout/orgChart1"/>
    <dgm:cxn modelId="{A3D5C687-CF9D-4142-A241-5B59322642FA}" type="presParOf" srcId="{96C9DB0E-A7B7-4312-820E-E1A6BD8FC2BB}" destId="{11E6BEBF-C38F-4A1C-B6E5-F07AD04D1E45}" srcOrd="1" destOrd="0" presId="urn:microsoft.com/office/officeart/2005/8/layout/orgChart1"/>
    <dgm:cxn modelId="{FCBF4BBE-0BFB-4F3E-B3B6-5D2EEF6E4CB6}" type="presParOf" srcId="{2148DB8E-5A7E-456F-A1E5-3B7D399A20F8}" destId="{8A403AD0-9160-450B-95E8-54AAF6D454EA}" srcOrd="1" destOrd="0" presId="urn:microsoft.com/office/officeart/2005/8/layout/orgChart1"/>
    <dgm:cxn modelId="{0D8D83CA-9FCF-43D6-8137-953DC3108DBA}" type="presParOf" srcId="{2148DB8E-5A7E-456F-A1E5-3B7D399A20F8}" destId="{71C6EC30-541D-44F3-BC66-2BE5BA2686B9}" srcOrd="2" destOrd="0" presId="urn:microsoft.com/office/officeart/2005/8/layout/orgChart1"/>
    <dgm:cxn modelId="{31699555-5922-4058-84B2-1EDE88F64B9F}" type="presParOf" srcId="{61104AC3-BB5F-4C09-A2F4-FF86A901ADC3}" destId="{3E2A2D2B-FB6F-4A63-B290-4C7EFE8BEC02}" srcOrd="8" destOrd="0" presId="urn:microsoft.com/office/officeart/2005/8/layout/orgChart1"/>
    <dgm:cxn modelId="{2EEFB301-FE82-4EC0-BBF8-7612F3DDF510}" type="presParOf" srcId="{61104AC3-BB5F-4C09-A2F4-FF86A901ADC3}" destId="{1500BABD-4D21-4D01-B7BE-0E6DBC61BBD0}" srcOrd="9" destOrd="0" presId="urn:microsoft.com/office/officeart/2005/8/layout/orgChart1"/>
    <dgm:cxn modelId="{B83DD3C4-EE60-4D69-BFE7-0A62E928D5B1}" type="presParOf" srcId="{1500BABD-4D21-4D01-B7BE-0E6DBC61BBD0}" destId="{A6DA4111-8037-4053-A9E1-317CFF6FC462}" srcOrd="0" destOrd="0" presId="urn:microsoft.com/office/officeart/2005/8/layout/orgChart1"/>
    <dgm:cxn modelId="{BC5E8A2B-2AB9-4219-9457-ACC25C635ED6}" type="presParOf" srcId="{A6DA4111-8037-4053-A9E1-317CFF6FC462}" destId="{AD9BD264-27A5-419F-BB12-0520331B6A3E}" srcOrd="0" destOrd="0" presId="urn:microsoft.com/office/officeart/2005/8/layout/orgChart1"/>
    <dgm:cxn modelId="{9D3FA2B2-7F4B-4F43-B043-DCBB51AB4D20}" type="presParOf" srcId="{A6DA4111-8037-4053-A9E1-317CFF6FC462}" destId="{46A55BF1-4954-4D56-9041-BB7AEAD223DD}" srcOrd="1" destOrd="0" presId="urn:microsoft.com/office/officeart/2005/8/layout/orgChart1"/>
    <dgm:cxn modelId="{2C834A9D-5FAB-45C8-AB33-EE0646F9BC3E}" type="presParOf" srcId="{1500BABD-4D21-4D01-B7BE-0E6DBC61BBD0}" destId="{4F69029F-4A85-4051-BE4D-B77BC123331E}" srcOrd="1" destOrd="0" presId="urn:microsoft.com/office/officeart/2005/8/layout/orgChart1"/>
    <dgm:cxn modelId="{E222D5CA-BE80-46B3-9BDE-981EB889E9F9}" type="presParOf" srcId="{1500BABD-4D21-4D01-B7BE-0E6DBC61BBD0}" destId="{6EA5BE6A-21B2-42B0-81A4-D97ABB68F0FB}" srcOrd="2" destOrd="0" presId="urn:microsoft.com/office/officeart/2005/8/layout/orgChart1"/>
    <dgm:cxn modelId="{D671A24B-59C5-4802-A199-0D235548BE2A}" type="presParOf" srcId="{61104AC3-BB5F-4C09-A2F4-FF86A901ADC3}" destId="{C99B6E21-ADCC-4376-AFD7-06DCC366F58B}" srcOrd="10" destOrd="0" presId="urn:microsoft.com/office/officeart/2005/8/layout/orgChart1"/>
    <dgm:cxn modelId="{ECE1AD04-2FA8-458A-86DE-A3CE518AB5D7}" type="presParOf" srcId="{61104AC3-BB5F-4C09-A2F4-FF86A901ADC3}" destId="{443E53DE-CD79-48E3-957D-7EF7C09D2CB7}" srcOrd="11" destOrd="0" presId="urn:microsoft.com/office/officeart/2005/8/layout/orgChart1"/>
    <dgm:cxn modelId="{C981559F-4A88-400C-B09B-1804032FBB46}" type="presParOf" srcId="{443E53DE-CD79-48E3-957D-7EF7C09D2CB7}" destId="{D153B48C-F2E1-4C57-B320-9627C8284C90}" srcOrd="0" destOrd="0" presId="urn:microsoft.com/office/officeart/2005/8/layout/orgChart1"/>
    <dgm:cxn modelId="{E7FB1B0D-1A89-4B2F-8055-6A958C0050D8}" type="presParOf" srcId="{D153B48C-F2E1-4C57-B320-9627C8284C90}" destId="{59C71922-098A-4C3F-989F-957099F2E1FB}" srcOrd="0" destOrd="0" presId="urn:microsoft.com/office/officeart/2005/8/layout/orgChart1"/>
    <dgm:cxn modelId="{E40E7A0F-98A7-4133-813D-A37C58BF69E7}" type="presParOf" srcId="{D153B48C-F2E1-4C57-B320-9627C8284C90}" destId="{A0395891-6DD4-42CF-95C9-3C5790B92601}" srcOrd="1" destOrd="0" presId="urn:microsoft.com/office/officeart/2005/8/layout/orgChart1"/>
    <dgm:cxn modelId="{B71C7947-E4AD-4C28-A20A-22EDFF93E203}" type="presParOf" srcId="{443E53DE-CD79-48E3-957D-7EF7C09D2CB7}" destId="{E4229AFA-A096-4711-B3EF-C909D950A432}" srcOrd="1" destOrd="0" presId="urn:microsoft.com/office/officeart/2005/8/layout/orgChart1"/>
    <dgm:cxn modelId="{41278867-18EE-4AFF-B8DF-436025B8E8D9}" type="presParOf" srcId="{443E53DE-CD79-48E3-957D-7EF7C09D2CB7}" destId="{051B63D0-BF1C-4160-B71D-FF90B4074792}" srcOrd="2" destOrd="0" presId="urn:microsoft.com/office/officeart/2005/8/layout/orgChart1"/>
    <dgm:cxn modelId="{C23DA66D-2578-4789-9F67-9B60F1EEFF18}" type="presParOf" srcId="{8FF2AE3A-59BA-46AC-BF99-1A5C0AF2FFCD}" destId="{EFF2B92E-B139-4AE6-AE72-49B3A0677F97}" srcOrd="2" destOrd="0" presId="urn:microsoft.com/office/officeart/2005/8/layout/orgChart1"/>
    <dgm:cxn modelId="{22BAC62B-07D7-4981-92CF-3C9DD1DFE68A}" type="presParOf" srcId="{40454D67-A376-43AE-AC6A-A2CFE01DA67E}" destId="{13EE4A2D-6DFF-45F5-A2E2-56932A8B4C6B}" srcOrd="4" destOrd="0" presId="urn:microsoft.com/office/officeart/2005/8/layout/orgChart1"/>
    <dgm:cxn modelId="{1C7C0428-C823-4CBD-B08D-30820359DF99}" type="presParOf" srcId="{40454D67-A376-43AE-AC6A-A2CFE01DA67E}" destId="{C5263196-556C-4FF7-8D37-AE5C72F2B7D9}" srcOrd="5" destOrd="0" presId="urn:microsoft.com/office/officeart/2005/8/layout/orgChart1"/>
    <dgm:cxn modelId="{1A87A764-CBED-440F-8257-FEBE8A8D84A5}" type="presParOf" srcId="{C5263196-556C-4FF7-8D37-AE5C72F2B7D9}" destId="{8456A78C-DCAE-4040-98BD-375DEC818652}" srcOrd="0" destOrd="0" presId="urn:microsoft.com/office/officeart/2005/8/layout/orgChart1"/>
    <dgm:cxn modelId="{391F6211-6490-4973-8C93-C778523BFC2A}" type="presParOf" srcId="{8456A78C-DCAE-4040-98BD-375DEC818652}" destId="{9FE044E9-4C64-4C43-A728-49432D31885C}" srcOrd="0" destOrd="0" presId="urn:microsoft.com/office/officeart/2005/8/layout/orgChart1"/>
    <dgm:cxn modelId="{313F1097-6A65-4EC4-9EC4-17F4CC2E9381}" type="presParOf" srcId="{8456A78C-DCAE-4040-98BD-375DEC818652}" destId="{DD08D927-929F-40DF-93C9-2E0E8EA66CBA}" srcOrd="1" destOrd="0" presId="urn:microsoft.com/office/officeart/2005/8/layout/orgChart1"/>
    <dgm:cxn modelId="{92642487-B65D-4DB7-8447-A40D963B2ACA}" type="presParOf" srcId="{C5263196-556C-4FF7-8D37-AE5C72F2B7D9}" destId="{9F2B8ABD-B06B-46AA-BC88-E72BBB8AF671}" srcOrd="1" destOrd="0" presId="urn:microsoft.com/office/officeart/2005/8/layout/orgChart1"/>
    <dgm:cxn modelId="{EB13A02B-4BF1-4AE2-AC8E-7D38017FC441}" type="presParOf" srcId="{9F2B8ABD-B06B-46AA-BC88-E72BBB8AF671}" destId="{8F27C87C-4280-4414-B89E-09D7B07E4C4A}" srcOrd="0" destOrd="0" presId="urn:microsoft.com/office/officeart/2005/8/layout/orgChart1"/>
    <dgm:cxn modelId="{03A4B58F-7DDA-42D6-A347-F908E8083DB2}" type="presParOf" srcId="{9F2B8ABD-B06B-46AA-BC88-E72BBB8AF671}" destId="{7932292E-9223-4833-99ED-28ED8CB1E141}" srcOrd="1" destOrd="0" presId="urn:microsoft.com/office/officeart/2005/8/layout/orgChart1"/>
    <dgm:cxn modelId="{F65F2191-CEE1-4209-879D-B0DD581CE1A0}" type="presParOf" srcId="{7932292E-9223-4833-99ED-28ED8CB1E141}" destId="{2613B016-F8BC-4995-941C-5ED6BF2EED5E}" srcOrd="0" destOrd="0" presId="urn:microsoft.com/office/officeart/2005/8/layout/orgChart1"/>
    <dgm:cxn modelId="{7CF1D7CC-8FBD-4FB0-B35C-489B6BB6CCC6}" type="presParOf" srcId="{2613B016-F8BC-4995-941C-5ED6BF2EED5E}" destId="{5A5CADBA-EF3F-4C0C-A571-678D5CE8C810}" srcOrd="0" destOrd="0" presId="urn:microsoft.com/office/officeart/2005/8/layout/orgChart1"/>
    <dgm:cxn modelId="{A8779840-1A02-475E-83B6-D6DC2C13CBE7}" type="presParOf" srcId="{2613B016-F8BC-4995-941C-5ED6BF2EED5E}" destId="{6145A7AE-AF07-4EB4-AE31-A2E4F2136B1E}" srcOrd="1" destOrd="0" presId="urn:microsoft.com/office/officeart/2005/8/layout/orgChart1"/>
    <dgm:cxn modelId="{C9D96934-108E-4103-8C26-591D7526522D}" type="presParOf" srcId="{7932292E-9223-4833-99ED-28ED8CB1E141}" destId="{A696F0C5-2B10-4E81-A1CE-F67C85346FF5}" srcOrd="1" destOrd="0" presId="urn:microsoft.com/office/officeart/2005/8/layout/orgChart1"/>
    <dgm:cxn modelId="{017EA7F3-D2BF-4701-BA9B-610526FCE34A}" type="presParOf" srcId="{7932292E-9223-4833-99ED-28ED8CB1E141}" destId="{BF99837C-1929-4483-A094-2C41DB4FD3CD}" srcOrd="2" destOrd="0" presId="urn:microsoft.com/office/officeart/2005/8/layout/orgChart1"/>
    <dgm:cxn modelId="{1BF823EE-48B3-440F-AFCA-7C1DD56282C5}" type="presParOf" srcId="{9F2B8ABD-B06B-46AA-BC88-E72BBB8AF671}" destId="{AA6C72DD-86A0-4E4C-90A9-0809B30D65FE}" srcOrd="2" destOrd="0" presId="urn:microsoft.com/office/officeart/2005/8/layout/orgChart1"/>
    <dgm:cxn modelId="{C00DA2DE-0428-4969-88B6-F506A3DF1111}" type="presParOf" srcId="{9F2B8ABD-B06B-46AA-BC88-E72BBB8AF671}" destId="{43D02C02-C0D0-4703-9381-067EDBE72F86}" srcOrd="3" destOrd="0" presId="urn:microsoft.com/office/officeart/2005/8/layout/orgChart1"/>
    <dgm:cxn modelId="{F4ED7321-7C33-4448-B8A3-9466807C7678}" type="presParOf" srcId="{43D02C02-C0D0-4703-9381-067EDBE72F86}" destId="{515E8186-C489-4802-9D71-C93DD11E49E7}" srcOrd="0" destOrd="0" presId="urn:microsoft.com/office/officeart/2005/8/layout/orgChart1"/>
    <dgm:cxn modelId="{999BA0CE-E913-4D9E-BCC1-58B4D79C18C4}" type="presParOf" srcId="{515E8186-C489-4802-9D71-C93DD11E49E7}" destId="{289B31CA-42B9-41B0-8773-C1E860B88841}" srcOrd="0" destOrd="0" presId="urn:microsoft.com/office/officeart/2005/8/layout/orgChart1"/>
    <dgm:cxn modelId="{ECB26FA4-C5D8-41B2-ADC2-AFAC103AE374}" type="presParOf" srcId="{515E8186-C489-4802-9D71-C93DD11E49E7}" destId="{A112B9F7-5D4C-4784-B743-02D982896941}" srcOrd="1" destOrd="0" presId="urn:microsoft.com/office/officeart/2005/8/layout/orgChart1"/>
    <dgm:cxn modelId="{B8FE83BD-96F6-4093-AD52-97C639D02942}" type="presParOf" srcId="{43D02C02-C0D0-4703-9381-067EDBE72F86}" destId="{DC482F21-97EF-4158-981F-845FC1C5A954}" srcOrd="1" destOrd="0" presId="urn:microsoft.com/office/officeart/2005/8/layout/orgChart1"/>
    <dgm:cxn modelId="{4A9030F8-0A71-46EC-A635-CAA0A2E534F2}" type="presParOf" srcId="{43D02C02-C0D0-4703-9381-067EDBE72F86}" destId="{147F291A-59FA-4563-ACD6-2E39B4D3735F}" srcOrd="2" destOrd="0" presId="urn:microsoft.com/office/officeart/2005/8/layout/orgChart1"/>
    <dgm:cxn modelId="{EC6B9134-C6E3-4326-B526-635A15F1206C}" type="presParOf" srcId="{9F2B8ABD-B06B-46AA-BC88-E72BBB8AF671}" destId="{041B7A0D-D2DE-4B06-84ED-7F7A1B16BE5F}" srcOrd="4" destOrd="0" presId="urn:microsoft.com/office/officeart/2005/8/layout/orgChart1"/>
    <dgm:cxn modelId="{E25917B4-EA6A-42A4-B4AF-18FB481CCAE6}" type="presParOf" srcId="{9F2B8ABD-B06B-46AA-BC88-E72BBB8AF671}" destId="{2B9ADFF2-DDC2-4C58-A755-2E9310F781EB}" srcOrd="5" destOrd="0" presId="urn:microsoft.com/office/officeart/2005/8/layout/orgChart1"/>
    <dgm:cxn modelId="{90A36FC0-EE39-41BE-B8E5-80334088F31E}" type="presParOf" srcId="{2B9ADFF2-DDC2-4C58-A755-2E9310F781EB}" destId="{F429C438-22F7-40D0-BF73-87A155C8132F}" srcOrd="0" destOrd="0" presId="urn:microsoft.com/office/officeart/2005/8/layout/orgChart1"/>
    <dgm:cxn modelId="{94519D2B-0E63-4ADE-BC90-1D891262942C}" type="presParOf" srcId="{F429C438-22F7-40D0-BF73-87A155C8132F}" destId="{77F40052-8E87-4E23-897F-762530187281}" srcOrd="0" destOrd="0" presId="urn:microsoft.com/office/officeart/2005/8/layout/orgChart1"/>
    <dgm:cxn modelId="{4F843257-00B9-45EE-A31C-452151A5166E}" type="presParOf" srcId="{F429C438-22F7-40D0-BF73-87A155C8132F}" destId="{75017073-7901-40FC-9979-54936F4F9752}" srcOrd="1" destOrd="0" presId="urn:microsoft.com/office/officeart/2005/8/layout/orgChart1"/>
    <dgm:cxn modelId="{3CF1F387-106B-46B4-B909-B15629C2C68D}" type="presParOf" srcId="{2B9ADFF2-DDC2-4C58-A755-2E9310F781EB}" destId="{965FE9B3-DDC5-4910-AE74-16666D04A2FE}" srcOrd="1" destOrd="0" presId="urn:microsoft.com/office/officeart/2005/8/layout/orgChart1"/>
    <dgm:cxn modelId="{42F7A9AB-1867-4C2F-825F-A5E81D34A286}" type="presParOf" srcId="{2B9ADFF2-DDC2-4C58-A755-2E9310F781EB}" destId="{B6EA0645-5810-4994-8998-CC8668CAE4F8}" srcOrd="2" destOrd="0" presId="urn:microsoft.com/office/officeart/2005/8/layout/orgChart1"/>
    <dgm:cxn modelId="{64E71AD2-A128-428E-B8E0-C34B07F1D05C}" type="presParOf" srcId="{C5263196-556C-4FF7-8D37-AE5C72F2B7D9}" destId="{971692F0-67C3-4574-B51E-D066439B96DB}" srcOrd="2" destOrd="0" presId="urn:microsoft.com/office/officeart/2005/8/layout/orgChart1"/>
    <dgm:cxn modelId="{A7BEADB4-2225-41CE-A6DF-92A5EC99C8BD}" type="presParOf" srcId="{D054AABB-A105-4D29-A94D-718680407B28}" destId="{81DB28E8-68A4-49C3-B6D9-3F98124872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B7A0D-D2DE-4B06-84ED-7F7A1B16BE5F}">
      <dsp:nvSpPr>
        <dsp:cNvPr id="0" name=""/>
        <dsp:cNvSpPr/>
      </dsp:nvSpPr>
      <dsp:spPr>
        <a:xfrm>
          <a:off x="5653795" y="1445638"/>
          <a:ext cx="179090" cy="2244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4596"/>
              </a:lnTo>
              <a:lnTo>
                <a:pt x="179090" y="22445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C72DD-86A0-4E4C-90A9-0809B30D65FE}">
      <dsp:nvSpPr>
        <dsp:cNvPr id="0" name=""/>
        <dsp:cNvSpPr/>
      </dsp:nvSpPr>
      <dsp:spPr>
        <a:xfrm>
          <a:off x="5653795" y="1445638"/>
          <a:ext cx="179090" cy="1396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903"/>
              </a:lnTo>
              <a:lnTo>
                <a:pt x="179090" y="139690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7C87C-4280-4414-B89E-09D7B07E4C4A}">
      <dsp:nvSpPr>
        <dsp:cNvPr id="0" name=""/>
        <dsp:cNvSpPr/>
      </dsp:nvSpPr>
      <dsp:spPr>
        <a:xfrm>
          <a:off x="5653795" y="1445638"/>
          <a:ext cx="179090" cy="549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209"/>
              </a:lnTo>
              <a:lnTo>
                <a:pt x="179090" y="5492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E4A2D-6DFF-45F5-A2E2-56932A8B4C6B}">
      <dsp:nvSpPr>
        <dsp:cNvPr id="0" name=""/>
        <dsp:cNvSpPr/>
      </dsp:nvSpPr>
      <dsp:spPr>
        <a:xfrm>
          <a:off x="4686708" y="597945"/>
          <a:ext cx="1444660" cy="250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63"/>
              </a:lnTo>
              <a:lnTo>
                <a:pt x="1444660" y="125363"/>
              </a:lnTo>
              <a:lnTo>
                <a:pt x="1444660" y="25072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B6E21-ADCC-4376-AFD7-06DCC366F58B}">
      <dsp:nvSpPr>
        <dsp:cNvPr id="0" name=""/>
        <dsp:cNvSpPr/>
      </dsp:nvSpPr>
      <dsp:spPr>
        <a:xfrm>
          <a:off x="4209134" y="1445638"/>
          <a:ext cx="229378" cy="3856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6198"/>
              </a:lnTo>
              <a:lnTo>
                <a:pt x="229378" y="38561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2A2D2B-FB6F-4A63-B290-4C7EFE8BEC02}">
      <dsp:nvSpPr>
        <dsp:cNvPr id="0" name=""/>
        <dsp:cNvSpPr/>
      </dsp:nvSpPr>
      <dsp:spPr>
        <a:xfrm>
          <a:off x="4209134" y="1445638"/>
          <a:ext cx="210156" cy="3039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9123"/>
              </a:lnTo>
              <a:lnTo>
                <a:pt x="210156" y="303912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C0A057-6588-4C28-9691-4ACD8067D9BF}">
      <dsp:nvSpPr>
        <dsp:cNvPr id="0" name=""/>
        <dsp:cNvSpPr/>
      </dsp:nvSpPr>
      <dsp:spPr>
        <a:xfrm>
          <a:off x="4209134" y="1445638"/>
          <a:ext cx="241222" cy="4665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5895"/>
              </a:lnTo>
              <a:lnTo>
                <a:pt x="241222" y="466589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C3D33-4CAA-425B-ADF1-254783F69F77}">
      <dsp:nvSpPr>
        <dsp:cNvPr id="0" name=""/>
        <dsp:cNvSpPr/>
      </dsp:nvSpPr>
      <dsp:spPr>
        <a:xfrm>
          <a:off x="4209134" y="1445638"/>
          <a:ext cx="179090" cy="2244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4596"/>
              </a:lnTo>
              <a:lnTo>
                <a:pt x="179090" y="22445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65A52-B281-4345-BFBA-DE74F611151C}">
      <dsp:nvSpPr>
        <dsp:cNvPr id="0" name=""/>
        <dsp:cNvSpPr/>
      </dsp:nvSpPr>
      <dsp:spPr>
        <a:xfrm>
          <a:off x="4209134" y="1445638"/>
          <a:ext cx="179090" cy="1396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903"/>
              </a:lnTo>
              <a:lnTo>
                <a:pt x="179090" y="139690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6F85-3719-42F6-A139-4C862700A594}">
      <dsp:nvSpPr>
        <dsp:cNvPr id="0" name=""/>
        <dsp:cNvSpPr/>
      </dsp:nvSpPr>
      <dsp:spPr>
        <a:xfrm>
          <a:off x="4209134" y="1445638"/>
          <a:ext cx="179090" cy="549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209"/>
              </a:lnTo>
              <a:lnTo>
                <a:pt x="179090" y="5492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B28B7-7557-4E7D-9A87-192DED023882}">
      <dsp:nvSpPr>
        <dsp:cNvPr id="0" name=""/>
        <dsp:cNvSpPr/>
      </dsp:nvSpPr>
      <dsp:spPr>
        <a:xfrm>
          <a:off x="4640988" y="597945"/>
          <a:ext cx="91440" cy="2507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72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8D3501-D5E9-4490-A73B-F5079A984979}">
      <dsp:nvSpPr>
        <dsp:cNvPr id="0" name=""/>
        <dsp:cNvSpPr/>
      </dsp:nvSpPr>
      <dsp:spPr>
        <a:xfrm>
          <a:off x="2764474" y="1445638"/>
          <a:ext cx="179090" cy="3939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9983"/>
              </a:lnTo>
              <a:lnTo>
                <a:pt x="179090" y="393998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02D3C0-A02F-4854-B48D-1931686E72E0}">
      <dsp:nvSpPr>
        <dsp:cNvPr id="0" name=""/>
        <dsp:cNvSpPr/>
      </dsp:nvSpPr>
      <dsp:spPr>
        <a:xfrm>
          <a:off x="2764474" y="1445638"/>
          <a:ext cx="179090" cy="3092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289"/>
              </a:lnTo>
              <a:lnTo>
                <a:pt x="179090" y="309228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8054E-1891-4E51-8773-C180E5F62E11}">
      <dsp:nvSpPr>
        <dsp:cNvPr id="0" name=""/>
        <dsp:cNvSpPr/>
      </dsp:nvSpPr>
      <dsp:spPr>
        <a:xfrm>
          <a:off x="2764474" y="1445638"/>
          <a:ext cx="179090" cy="2244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4596"/>
              </a:lnTo>
              <a:lnTo>
                <a:pt x="179090" y="22445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5C1D0-3A3D-449B-B13A-0C7411B3794D}">
      <dsp:nvSpPr>
        <dsp:cNvPr id="0" name=""/>
        <dsp:cNvSpPr/>
      </dsp:nvSpPr>
      <dsp:spPr>
        <a:xfrm>
          <a:off x="2764474" y="1445638"/>
          <a:ext cx="179090" cy="1396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903"/>
              </a:lnTo>
              <a:lnTo>
                <a:pt x="179090" y="139690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9EB74-8D4E-4152-ADC8-CA245BA7BC7E}">
      <dsp:nvSpPr>
        <dsp:cNvPr id="0" name=""/>
        <dsp:cNvSpPr/>
      </dsp:nvSpPr>
      <dsp:spPr>
        <a:xfrm>
          <a:off x="2764474" y="1445638"/>
          <a:ext cx="179090" cy="549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209"/>
              </a:lnTo>
              <a:lnTo>
                <a:pt x="179090" y="5492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3726A8-12FE-4B3E-8AEB-BB090F1BC4F2}">
      <dsp:nvSpPr>
        <dsp:cNvPr id="0" name=""/>
        <dsp:cNvSpPr/>
      </dsp:nvSpPr>
      <dsp:spPr>
        <a:xfrm>
          <a:off x="3242048" y="597945"/>
          <a:ext cx="1444660" cy="250726"/>
        </a:xfrm>
        <a:custGeom>
          <a:avLst/>
          <a:gdLst/>
          <a:ahLst/>
          <a:cxnLst/>
          <a:rect l="0" t="0" r="0" b="0"/>
          <a:pathLst>
            <a:path>
              <a:moveTo>
                <a:pt x="1444660" y="0"/>
              </a:moveTo>
              <a:lnTo>
                <a:pt x="1444660" y="125363"/>
              </a:lnTo>
              <a:lnTo>
                <a:pt x="0" y="125363"/>
              </a:lnTo>
              <a:lnTo>
                <a:pt x="0" y="25072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0CCFA-5642-45AC-81B2-D7E96A1E43E0}">
      <dsp:nvSpPr>
        <dsp:cNvPr id="0" name=""/>
        <dsp:cNvSpPr/>
      </dsp:nvSpPr>
      <dsp:spPr>
        <a:xfrm>
          <a:off x="4089741" y="978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Jehan Weerasinghe</a:t>
          </a:r>
          <a:br>
            <a:rPr lang="en-GB" sz="900" kern="1200" dirty="0"/>
          </a:br>
          <a:r>
            <a:rPr lang="en-GB" sz="900" kern="1200" dirty="0"/>
            <a:t>Corporate Director Neighbourhoods &amp; Regeneration</a:t>
          </a:r>
        </a:p>
      </dsp:txBody>
      <dsp:txXfrm>
        <a:off x="4089741" y="978"/>
        <a:ext cx="1193934" cy="596967"/>
      </dsp:txXfrm>
    </dsp:sp>
    <dsp:sp modelId="{3CA3AC0C-C2B6-4CF7-8814-616120FF7027}">
      <dsp:nvSpPr>
        <dsp:cNvPr id="0" name=""/>
        <dsp:cNvSpPr/>
      </dsp:nvSpPr>
      <dsp:spPr>
        <a:xfrm>
          <a:off x="2645081" y="84867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Gerry Ansell</a:t>
          </a:r>
          <a:br>
            <a:rPr lang="en-GB" sz="900" kern="1200" dirty="0"/>
          </a:br>
          <a:r>
            <a:rPr lang="en-GB" sz="900" kern="1200" dirty="0"/>
            <a:t>Director – Inclusive Regeneration &amp;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Climate Action	</a:t>
          </a:r>
        </a:p>
      </dsp:txBody>
      <dsp:txXfrm>
        <a:off x="2645081" y="848671"/>
        <a:ext cx="1193934" cy="596967"/>
      </dsp:txXfrm>
    </dsp:sp>
    <dsp:sp modelId="{B91AEFF8-30AC-473F-8C18-454543CD10BB}">
      <dsp:nvSpPr>
        <dsp:cNvPr id="0" name=""/>
        <dsp:cNvSpPr/>
      </dsp:nvSpPr>
      <dsp:spPr>
        <a:xfrm>
          <a:off x="2943564" y="1696364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Jonathan Kay </a:t>
          </a:r>
          <a:br>
            <a:rPr lang="en-GB" sz="900" kern="1200" dirty="0"/>
          </a:br>
          <a:r>
            <a:rPr lang="en-GB" sz="900" kern="1200" dirty="0"/>
            <a:t>Head of </a:t>
          </a:r>
          <a:br>
            <a:rPr lang="en-GB" sz="900" kern="1200" dirty="0"/>
          </a:br>
          <a:r>
            <a:rPr lang="en-GB" sz="900" kern="1200" dirty="0"/>
            <a:t>Regeneration</a:t>
          </a:r>
        </a:p>
      </dsp:txBody>
      <dsp:txXfrm>
        <a:off x="2943564" y="1696364"/>
        <a:ext cx="1193934" cy="596967"/>
      </dsp:txXfrm>
    </dsp:sp>
    <dsp:sp modelId="{0039EC7D-F5EB-456F-9B6B-19C5E0C5E412}">
      <dsp:nvSpPr>
        <dsp:cNvPr id="0" name=""/>
        <dsp:cNvSpPr/>
      </dsp:nvSpPr>
      <dsp:spPr>
        <a:xfrm>
          <a:off x="2943564" y="2544058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Archika Kumar</a:t>
          </a:r>
          <a:br>
            <a:rPr lang="en-GB" sz="900" kern="1200" dirty="0"/>
          </a:br>
          <a:r>
            <a:rPr lang="en-GB" sz="900" kern="1200" dirty="0"/>
            <a:t>Head of  Estates Regeneration</a:t>
          </a:r>
        </a:p>
      </dsp:txBody>
      <dsp:txXfrm>
        <a:off x="2943564" y="2544058"/>
        <a:ext cx="1193934" cy="596967"/>
      </dsp:txXfrm>
    </dsp:sp>
    <dsp:sp modelId="{956B2344-34F2-4490-820B-3E4350E26004}">
      <dsp:nvSpPr>
        <dsp:cNvPr id="0" name=""/>
        <dsp:cNvSpPr/>
      </dsp:nvSpPr>
      <dsp:spPr>
        <a:xfrm>
          <a:off x="2943564" y="339175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David Glover</a:t>
          </a:r>
          <a:br>
            <a:rPr lang="en-GB" sz="900" kern="1200" dirty="0"/>
          </a:br>
          <a:r>
            <a:rPr lang="en-GB" sz="900" kern="1200" dirty="0"/>
            <a:t>Head of Planning &amp;  Development Services</a:t>
          </a:r>
        </a:p>
      </dsp:txBody>
      <dsp:txXfrm>
        <a:off x="2943564" y="3391751"/>
        <a:ext cx="1193934" cy="596967"/>
      </dsp:txXfrm>
    </dsp:sp>
    <dsp:sp modelId="{362ECEF9-432A-4035-A852-9DC4C2E5702F}">
      <dsp:nvSpPr>
        <dsp:cNvPr id="0" name=""/>
        <dsp:cNvSpPr/>
      </dsp:nvSpPr>
      <dsp:spPr>
        <a:xfrm>
          <a:off x="2943564" y="4239444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Oliver Myers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of Environmental Strategy &amp; Climate Action</a:t>
          </a:r>
        </a:p>
      </dsp:txBody>
      <dsp:txXfrm>
        <a:off x="2943564" y="4239444"/>
        <a:ext cx="1193934" cy="596967"/>
      </dsp:txXfrm>
    </dsp:sp>
    <dsp:sp modelId="{EDE6C939-479D-4DA2-9750-EF42F9F3F154}">
      <dsp:nvSpPr>
        <dsp:cNvPr id="0" name=""/>
        <dsp:cNvSpPr/>
      </dsp:nvSpPr>
      <dsp:spPr>
        <a:xfrm>
          <a:off x="2943564" y="5087138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Neil Martin Head of Capital Delivery</a:t>
          </a:r>
          <a:endParaRPr lang="en-GB" sz="900" kern="1200" dirty="0"/>
        </a:p>
      </dsp:txBody>
      <dsp:txXfrm>
        <a:off x="2943564" y="5087138"/>
        <a:ext cx="1193934" cy="596967"/>
      </dsp:txXfrm>
    </dsp:sp>
    <dsp:sp modelId="{C2FBF44C-5220-490E-8635-1710D0949396}">
      <dsp:nvSpPr>
        <dsp:cNvPr id="0" name=""/>
        <dsp:cNvSpPr/>
      </dsp:nvSpPr>
      <dsp:spPr>
        <a:xfrm>
          <a:off x="4089741" y="84867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Chris Whyte </a:t>
          </a:r>
          <a:br>
            <a:rPr lang="en-GB" sz="900" kern="1200" dirty="0"/>
          </a:br>
          <a:r>
            <a:rPr lang="en-GB" sz="900" kern="1200" dirty="0"/>
            <a:t>Director -Public Realm</a:t>
          </a:r>
        </a:p>
      </dsp:txBody>
      <dsp:txXfrm>
        <a:off x="4089741" y="848671"/>
        <a:ext cx="1193934" cy="596967"/>
      </dsp:txXfrm>
    </dsp:sp>
    <dsp:sp modelId="{FF1D8F86-7AC2-4E3B-B2E7-AABA77B2187A}">
      <dsp:nvSpPr>
        <dsp:cNvPr id="0" name=""/>
        <dsp:cNvSpPr/>
      </dsp:nvSpPr>
      <dsp:spPr>
        <a:xfrm>
          <a:off x="4388225" y="1696364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Simon Finney Head of Neighbourhood Management</a:t>
          </a:r>
        </a:p>
      </dsp:txBody>
      <dsp:txXfrm>
        <a:off x="4388225" y="1696364"/>
        <a:ext cx="1193934" cy="596967"/>
      </dsp:txXfrm>
    </dsp:sp>
    <dsp:sp modelId="{AE59EFBA-DBDB-4E99-A625-D6FD24B1A7A7}">
      <dsp:nvSpPr>
        <dsp:cNvPr id="0" name=""/>
        <dsp:cNvSpPr/>
      </dsp:nvSpPr>
      <dsp:spPr>
        <a:xfrm>
          <a:off x="4388225" y="2544058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Rashmi Agarwal Head of Service Development</a:t>
          </a:r>
          <a:endParaRPr lang="en-GB" sz="900" kern="1200" dirty="0"/>
        </a:p>
      </dsp:txBody>
      <dsp:txXfrm>
        <a:off x="4388225" y="2544058"/>
        <a:ext cx="1193934" cy="596967"/>
      </dsp:txXfrm>
    </dsp:sp>
    <dsp:sp modelId="{D72AE739-81EC-4754-A2CC-ACB003E24678}">
      <dsp:nvSpPr>
        <dsp:cNvPr id="0" name=""/>
        <dsp:cNvSpPr/>
      </dsp:nvSpPr>
      <dsp:spPr>
        <a:xfrm>
          <a:off x="4388225" y="339175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Simon Legg Head of Regulatory Services</a:t>
          </a:r>
        </a:p>
      </dsp:txBody>
      <dsp:txXfrm>
        <a:off x="4388225" y="3391751"/>
        <a:ext cx="1193934" cy="596967"/>
      </dsp:txXfrm>
    </dsp:sp>
    <dsp:sp modelId="{82DBF479-0D55-40AC-816E-0E9302DD4819}">
      <dsp:nvSpPr>
        <dsp:cNvPr id="0" name=""/>
        <dsp:cNvSpPr/>
      </dsp:nvSpPr>
      <dsp:spPr>
        <a:xfrm>
          <a:off x="4450357" y="5813050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Kelly Eaton</a:t>
          </a:r>
          <a:br>
            <a:rPr lang="en-GB" sz="900" kern="1200" dirty="0"/>
          </a:br>
          <a:r>
            <a:rPr lang="en-GB" sz="900" kern="1200" dirty="0"/>
            <a:t>Head of Parks</a:t>
          </a:r>
        </a:p>
      </dsp:txBody>
      <dsp:txXfrm>
        <a:off x="4450357" y="5813050"/>
        <a:ext cx="1193934" cy="596967"/>
      </dsp:txXfrm>
    </dsp:sp>
    <dsp:sp modelId="{AD9BD264-27A5-419F-BB12-0520331B6A3E}">
      <dsp:nvSpPr>
        <dsp:cNvPr id="0" name=""/>
        <dsp:cNvSpPr/>
      </dsp:nvSpPr>
      <dsp:spPr>
        <a:xfrm>
          <a:off x="4419291" y="4186279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Tony Kennedy </a:t>
          </a:r>
          <a:br>
            <a:rPr lang="en-GB" sz="900" kern="1200" dirty="0"/>
          </a:br>
          <a:r>
            <a:rPr lang="en-GB" sz="900" kern="1200" dirty="0"/>
            <a:t>Head of Highways Management  </a:t>
          </a:r>
        </a:p>
      </dsp:txBody>
      <dsp:txXfrm>
        <a:off x="4419291" y="4186279"/>
        <a:ext cx="1193934" cy="596967"/>
      </dsp:txXfrm>
    </dsp:sp>
    <dsp:sp modelId="{59C71922-098A-4C3F-989F-957099F2E1FB}">
      <dsp:nvSpPr>
        <dsp:cNvPr id="0" name=""/>
        <dsp:cNvSpPr/>
      </dsp:nvSpPr>
      <dsp:spPr>
        <a:xfrm>
          <a:off x="4438513" y="5003353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Sandor Fazekas Head of Healthy Streets &amp; Parking</a:t>
          </a:r>
        </a:p>
      </dsp:txBody>
      <dsp:txXfrm>
        <a:off x="4438513" y="5003353"/>
        <a:ext cx="1193934" cy="596967"/>
      </dsp:txXfrm>
    </dsp:sp>
    <dsp:sp modelId="{9FE044E9-4C64-4C43-A728-49432D31885C}">
      <dsp:nvSpPr>
        <dsp:cNvPr id="0" name=""/>
        <dsp:cNvSpPr/>
      </dsp:nvSpPr>
      <dsp:spPr>
        <a:xfrm>
          <a:off x="5534402" y="84867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vacancy</a:t>
          </a:r>
          <a:br>
            <a:rPr lang="en-GB" sz="900" kern="1200" dirty="0"/>
          </a:br>
          <a:r>
            <a:rPr lang="en-GB" sz="900" kern="1200" dirty="0"/>
            <a:t>Director Property, Assets &amp; Building Safety</a:t>
          </a:r>
        </a:p>
      </dsp:txBody>
      <dsp:txXfrm>
        <a:off x="5534402" y="848671"/>
        <a:ext cx="1193934" cy="596967"/>
      </dsp:txXfrm>
    </dsp:sp>
    <dsp:sp modelId="{5A5CADBA-EF3F-4C0C-A571-678D5CE8C810}">
      <dsp:nvSpPr>
        <dsp:cNvPr id="0" name=""/>
        <dsp:cNvSpPr/>
      </dsp:nvSpPr>
      <dsp:spPr>
        <a:xfrm>
          <a:off x="5832885" y="1696364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Denish Patel Head Property –Commercial</a:t>
          </a:r>
        </a:p>
      </dsp:txBody>
      <dsp:txXfrm>
        <a:off x="5832885" y="1696364"/>
        <a:ext cx="1193934" cy="596967"/>
      </dsp:txXfrm>
    </dsp:sp>
    <dsp:sp modelId="{289B31CA-42B9-41B0-8773-C1E860B88841}">
      <dsp:nvSpPr>
        <dsp:cNvPr id="0" name=""/>
        <dsp:cNvSpPr/>
      </dsp:nvSpPr>
      <dsp:spPr>
        <a:xfrm>
          <a:off x="5832885" y="2544058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Tom Smith Interim Head of Facilities Management</a:t>
          </a:r>
        </a:p>
      </dsp:txBody>
      <dsp:txXfrm>
        <a:off x="5832885" y="2544058"/>
        <a:ext cx="1193934" cy="596967"/>
      </dsp:txXfrm>
    </dsp:sp>
    <dsp:sp modelId="{77F40052-8E87-4E23-897F-762530187281}">
      <dsp:nvSpPr>
        <dsp:cNvPr id="0" name=""/>
        <dsp:cNvSpPr/>
      </dsp:nvSpPr>
      <dsp:spPr>
        <a:xfrm>
          <a:off x="5832885" y="3391751"/>
          <a:ext cx="1193934" cy="5969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John Flynn –</a:t>
          </a:r>
          <a:r>
            <a:rPr lang="en-GB" sz="900" kern="1200"/>
            <a:t>Senior Building Control Manager</a:t>
          </a:r>
          <a:endParaRPr lang="en-GB" sz="900" kern="1200" dirty="0"/>
        </a:p>
      </dsp:txBody>
      <dsp:txXfrm>
        <a:off x="5832885" y="3391751"/>
        <a:ext cx="1193934" cy="596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8170-3BBA-A14A-90A1-F3C69C88B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27823D-20D4-47A8-28BF-8F4E11549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51F65-6F72-469A-ABAF-DF310BD07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830A2-1558-DEF5-50A3-EC63A8F1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CFA3F-AB42-8F75-3E10-0DD7C1A7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2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F5FCC-9320-91EC-9C40-1C54234DE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C3559C-0599-050F-B36F-268A4A469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D6038-B81D-A56A-D8CA-9C13143DE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C9F4-BBA2-3DAA-8293-75F535875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613A0-8873-C2F1-E60B-F9C850A5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71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F38215-E3A3-693B-C896-329D0B742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91D20-2DC3-66C7-3315-75151C06E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EE4A4-D549-1FEF-8194-30E7302C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D3525-1AD3-ED3C-5A25-1B9256BF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04B86-5ACF-A9CA-2F63-1168807D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25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327E1-75CA-A42B-B542-86BF1225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60634-6FC9-1464-C58A-08B950C83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C6332-826E-67B0-6416-8F2A6EFC9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7BBCE-6CB3-F051-DF3F-559307EC6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3D4AF-06BE-C61B-95B1-475C0ABD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876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30857-E184-A72B-F6AB-F50E7C0A7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87BB4-5BB7-185A-CC80-3469D4CDA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861DF-2020-7470-11B5-BD1B65EEA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62821-9B17-8BB3-EA6A-44F89FB64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70C4B-E4B5-8C81-DD36-FA4F6B92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00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9694A-F97A-2AC3-519B-E90D72A07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94442-56D1-A142-D45A-A3C120F03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53EA0-B974-9E74-9125-ACABAAE6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E537F-FF7B-CF62-5D6F-CCA9DDECF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9C8599-28C0-7756-3700-2690D040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BF885-70DC-EA86-44CB-E205D84C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27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08D99-EB94-3BDC-55F2-6AD8BB413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4A570-3E82-8DDA-D9C1-E4DC60C86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19F16-D374-FD5E-6D76-983BF977B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44AA2F-40AC-385E-0221-EC4A1888D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FC1CA-812F-19DB-73CD-4703FAAC6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ADFA0A-3BA6-3018-FF7D-0B3E311DD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23ED44-829D-3B7F-7003-7181BA6D3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D1E41-CC51-4E76-4DB0-F832897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5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56B87-AD1D-4FC6-58FE-CB7E97CC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6C9C5-4F8A-3DD3-E000-817A1ADCE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253D4-BE67-10A3-2385-B8C33F63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130C1-A6C9-6D3A-F6F7-8C76C006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4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A2693-989B-D63E-14B3-C2541A349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87A91-52C0-A3DE-3518-EDA932EB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0B25A-BB79-B2F9-47B8-1DEBB0527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83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46D6-F1B3-767D-27B6-E4306280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3B17-48C3-B3CE-409B-D8D5A6152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B633B-291A-B130-9622-C57FA0F9E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D47AD-C270-C85B-B2E8-C9568051D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4CAE2-EDC3-BAE2-BC0F-4C095A00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F110E-5321-076F-9C1A-225D4885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48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6E6AD-5A32-FF56-DEAB-6935495C0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60BCC-79D4-A032-75A2-6A9F766FB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F84DD-A1A9-3CF5-0C50-BB5C1039B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5551E-59E9-6D9A-BCB5-F5C7A48D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985B6-1C6D-DDC9-B0C4-731D372F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D6151-5170-D164-3C10-B3F9BFCDE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43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8DE442-51F4-6AE7-DD2A-59F1C1F2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03A8C-C325-1391-F0FB-BBDD781D4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15929-58DA-6431-4C11-E677A8A29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8ABCDC-2606-4A1C-A947-9D82E668D343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F0C8B-792A-4FB5-4629-6702F38E8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8915E-4D10-7900-6E3B-A5E5EBB5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EFF98A-96F7-496B-B380-3C679BA0E2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8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1519D79-94FF-3D85-FFE1-FFA50DC95D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1686137"/>
              </p:ext>
            </p:extLst>
          </p:nvPr>
        </p:nvGraphicFramePr>
        <p:xfrm>
          <a:off x="1725104" y="216814"/>
          <a:ext cx="9671901" cy="6532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256A9F3-7DB1-9B07-7316-262F55BDAE98}"/>
              </a:ext>
            </a:extLst>
          </p:cNvPr>
          <p:cNvSpPr txBox="1"/>
          <p:nvPr/>
        </p:nvSpPr>
        <p:spPr>
          <a:xfrm>
            <a:off x="841248" y="978408"/>
            <a:ext cx="2953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Neighbourhoods </a:t>
            </a:r>
            <a:r>
              <a:rPr lang="en-GB" dirty="0"/>
              <a:t>&amp; Regeneration</a:t>
            </a:r>
          </a:p>
        </p:txBody>
      </p:sp>
    </p:spTree>
    <p:extLst>
      <p:ext uri="{BB962C8B-B14F-4D97-AF65-F5344CB8AC3E}">
        <p14:creationId xmlns:p14="http://schemas.microsoft.com/office/powerpoint/2010/main" val="4045527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Weerasinghe, Jehan</dc:creator>
  <cp:lastModifiedBy>Penny  Ransley</cp:lastModifiedBy>
  <cp:revision>2</cp:revision>
  <dcterms:created xsi:type="dcterms:W3CDTF">2026-05-28T17:00:43Z</dcterms:created>
  <dcterms:modified xsi:type="dcterms:W3CDTF">2026-05-28T17:12:23Z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595479184</vt:i4>
  </property>
  <property fmtid="{D5CDD505-2E9C-101B-9397-08002B2CF9AE}" pid="3" name="_NewReviewCycle">
    <vt:lpwstr/>
  </property>
  <property fmtid="{D5CDD505-2E9C-101B-9397-08002B2CF9AE}" pid="4" name="_EmailSubject">
    <vt:lpwstr>Advert video</vt:lpwstr>
  </property>
  <property fmtid="{D5CDD505-2E9C-101B-9397-08002B2CF9AE}" pid="5" name="_AuthorEmail">
    <vt:lpwstr>Jehan.Weerasinghe@brent.gov.uk</vt:lpwstr>
  </property>
  <property fmtid="{D5CDD505-2E9C-101B-9397-08002B2CF9AE}" pid="6" name="_AuthorEmailDisplayName">
    <vt:lpwstr>Weerasinghe, Jehan</vt:lpwstr>
  </property>
</Properties>
</file>